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50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50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50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50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50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407404" y="9854386"/>
            <a:ext cx="1678793" cy="1911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50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44500" y="9854386"/>
            <a:ext cx="2398101" cy="1911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16654" y="10066222"/>
            <a:ext cx="128194" cy="1911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298703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312419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8221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4945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78834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2111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65932" y="71627"/>
            <a:ext cx="1034796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1022350"/>
            <a:ext cx="6675755" cy="82162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635760">
              <a:lnSpc>
                <a:spcPct val="100000"/>
              </a:lnSpc>
            </a:pPr>
            <a:r>
              <a:rPr dirty="0" smtClean="0" sz="1600" spc="-5">
                <a:latin typeface="Andalus"/>
                <a:cs typeface="Andalus"/>
              </a:rPr>
              <a:t>T</a:t>
            </a:r>
            <a:r>
              <a:rPr dirty="0" smtClean="0" sz="1600" spc="-10">
                <a:latin typeface="Andalus"/>
                <a:cs typeface="Andalus"/>
              </a:rPr>
              <a:t>he</a:t>
            </a:r>
            <a:r>
              <a:rPr dirty="0" smtClean="0" sz="1600" spc="-10">
                <a:latin typeface="Andalus"/>
                <a:cs typeface="Andalus"/>
              </a:rPr>
              <a:t> </a:t>
            </a:r>
            <a:r>
              <a:rPr dirty="0" smtClean="0" sz="1600" spc="-5">
                <a:latin typeface="Andalus"/>
                <a:cs typeface="Andalus"/>
              </a:rPr>
              <a:t>M</a:t>
            </a:r>
            <a:r>
              <a:rPr dirty="0" smtClean="0" sz="1600" spc="-5">
                <a:latin typeface="Andalus"/>
                <a:cs typeface="Andalus"/>
              </a:rPr>
              <a:t>A</a:t>
            </a:r>
            <a:r>
              <a:rPr dirty="0" smtClean="0" sz="1600" spc="-10">
                <a:latin typeface="Andalus"/>
                <a:cs typeface="Andalus"/>
              </a:rPr>
              <a:t>TLAB</a:t>
            </a:r>
            <a:r>
              <a:rPr dirty="0" smtClean="0" sz="1600" spc="5">
                <a:latin typeface="Andalus"/>
                <a:cs typeface="Andalus"/>
              </a:rPr>
              <a:t> </a:t>
            </a:r>
            <a:r>
              <a:rPr dirty="0" smtClean="0" sz="1600" spc="-10">
                <a:latin typeface="Andalus"/>
                <a:cs typeface="Andalus"/>
              </a:rPr>
              <a:t>P</a:t>
            </a:r>
            <a:r>
              <a:rPr dirty="0" smtClean="0" sz="1600" spc="-5">
                <a:latin typeface="Andalus"/>
                <a:cs typeface="Andalus"/>
              </a:rPr>
              <a:t>r</a:t>
            </a:r>
            <a:r>
              <a:rPr dirty="0" smtClean="0" sz="1600" spc="-10">
                <a:latin typeface="Andalus"/>
                <a:cs typeface="Andalus"/>
              </a:rPr>
              <a:t>o</a:t>
            </a:r>
            <a:r>
              <a:rPr dirty="0" smtClean="0" sz="1600" spc="-20">
                <a:latin typeface="Andalus"/>
                <a:cs typeface="Andalus"/>
              </a:rPr>
              <a:t>g</a:t>
            </a:r>
            <a:r>
              <a:rPr dirty="0" smtClean="0" sz="1600" spc="-10">
                <a:latin typeface="Andalus"/>
                <a:cs typeface="Andalus"/>
              </a:rPr>
              <a:t>ra</a:t>
            </a:r>
            <a:r>
              <a:rPr dirty="0" smtClean="0" sz="1600" spc="-5">
                <a:latin typeface="Andalus"/>
                <a:cs typeface="Andalus"/>
              </a:rPr>
              <a:t>m</a:t>
            </a:r>
            <a:r>
              <a:rPr dirty="0" smtClean="0" sz="1600" spc="-10">
                <a:latin typeface="Andalus"/>
                <a:cs typeface="Andalus"/>
              </a:rPr>
              <a:t>ming</a:t>
            </a:r>
            <a:r>
              <a:rPr dirty="0" smtClean="0" sz="1600" spc="5">
                <a:latin typeface="Andalus"/>
                <a:cs typeface="Andalus"/>
              </a:rPr>
              <a:t> </a:t>
            </a:r>
            <a:r>
              <a:rPr dirty="0" smtClean="0" sz="1600" spc="-5">
                <a:latin typeface="Andalus"/>
                <a:cs typeface="Andalus"/>
              </a:rPr>
              <a:t>L</a:t>
            </a:r>
            <a:r>
              <a:rPr dirty="0" smtClean="0" sz="1600" spc="-5">
                <a:latin typeface="Andalus"/>
                <a:cs typeface="Andalus"/>
              </a:rPr>
              <a:t>a</a:t>
            </a:r>
            <a:r>
              <a:rPr dirty="0" smtClean="0" sz="1600" spc="-20">
                <a:latin typeface="Andalus"/>
                <a:cs typeface="Andalus"/>
              </a:rPr>
              <a:t>n</a:t>
            </a:r>
            <a:r>
              <a:rPr dirty="0" smtClean="0" sz="1600" spc="-10">
                <a:latin typeface="Andalus"/>
                <a:cs typeface="Andalus"/>
              </a:rPr>
              <a:t>gua</a:t>
            </a:r>
            <a:r>
              <a:rPr dirty="0" smtClean="0" sz="1600" spc="-25">
                <a:latin typeface="Andalus"/>
                <a:cs typeface="Andalus"/>
              </a:rPr>
              <a:t>g</a:t>
            </a:r>
            <a:r>
              <a:rPr dirty="0" smtClean="0" sz="1600" spc="-10">
                <a:latin typeface="Andalus"/>
                <a:cs typeface="Andalus"/>
              </a:rPr>
              <a:t>e</a:t>
            </a:r>
            <a:endParaRPr sz="1600">
              <a:latin typeface="Andalus"/>
              <a:cs typeface="Andalus"/>
            </a:endParaRPr>
          </a:p>
          <a:p>
            <a:pPr>
              <a:lnSpc>
                <a:spcPts val="850"/>
              </a:lnSpc>
              <a:spcBef>
                <a:spcPts val="18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4295775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1.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5" u="heavy">
                <a:latin typeface="Andalus"/>
                <a:cs typeface="Andalus"/>
              </a:rPr>
              <a:t>H</a:t>
            </a:r>
            <a:r>
              <a:rPr dirty="0" smtClean="0" sz="1400" spc="0" u="heavy">
                <a:latin typeface="Andalus"/>
                <a:cs typeface="Andalus"/>
              </a:rPr>
              <a:t>i</a:t>
            </a:r>
            <a:r>
              <a:rPr dirty="0" smtClean="0" sz="1400" spc="5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t</a:t>
            </a:r>
            <a:r>
              <a:rPr dirty="0" smtClean="0" sz="1400" spc="-5" u="heavy">
                <a:latin typeface="Andalus"/>
                <a:cs typeface="Andalus"/>
              </a:rPr>
              <a:t>o</a:t>
            </a:r>
            <a:r>
              <a:rPr dirty="0" smtClean="0" sz="1400" spc="0" u="heavy">
                <a:latin typeface="Andalus"/>
                <a:cs typeface="Andalus"/>
              </a:rPr>
              <a:t>ry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of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M</a:t>
            </a:r>
            <a:r>
              <a:rPr dirty="0" smtClean="0" sz="1400" spc="-10" u="heavy">
                <a:latin typeface="Andalus"/>
                <a:cs typeface="Andalus"/>
              </a:rPr>
              <a:t>A</a:t>
            </a:r>
            <a:r>
              <a:rPr dirty="0" smtClean="0" sz="1400" spc="0" u="heavy">
                <a:latin typeface="Andalus"/>
                <a:cs typeface="Andalus"/>
              </a:rPr>
              <a:t>TLA</a:t>
            </a:r>
            <a:r>
              <a:rPr dirty="0" smtClean="0" sz="1400" spc="0" u="heavy">
                <a:latin typeface="Andalus"/>
                <a:cs typeface="Andalus"/>
              </a:rPr>
              <a:t>B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L</a:t>
            </a:r>
            <a:r>
              <a:rPr dirty="0" smtClean="0" sz="1400" spc="0" u="heavy">
                <a:latin typeface="Andalus"/>
                <a:cs typeface="Andalus"/>
              </a:rPr>
              <a:t>a</a:t>
            </a:r>
            <a:r>
              <a:rPr dirty="0" smtClean="0" sz="1400" spc="5" u="heavy">
                <a:latin typeface="Andalus"/>
                <a:cs typeface="Andalus"/>
              </a:rPr>
              <a:t>n</a:t>
            </a:r>
            <a:r>
              <a:rPr dirty="0" smtClean="0" sz="1400" spc="-10" u="heavy">
                <a:latin typeface="Andalus"/>
                <a:cs typeface="Andalus"/>
              </a:rPr>
              <a:t>g</a:t>
            </a:r>
            <a:r>
              <a:rPr dirty="0" smtClean="0" sz="1400" spc="0" u="heavy">
                <a:latin typeface="Andalus"/>
                <a:cs typeface="Andalus"/>
              </a:rPr>
              <a:t>u</a:t>
            </a:r>
            <a:r>
              <a:rPr dirty="0" smtClean="0" sz="1400" spc="-10" u="heavy">
                <a:latin typeface="Andalus"/>
                <a:cs typeface="Andalus"/>
              </a:rPr>
              <a:t>a</a:t>
            </a:r>
            <a:r>
              <a:rPr dirty="0" smtClean="0" sz="1400" spc="0" u="heavy">
                <a:latin typeface="Andalus"/>
                <a:cs typeface="Andalus"/>
              </a:rPr>
              <a:t>g</a:t>
            </a:r>
            <a:r>
              <a:rPr dirty="0" smtClean="0" sz="1400" spc="0" u="heavy">
                <a:latin typeface="Andalus"/>
                <a:cs typeface="Andalus"/>
              </a:rPr>
              <a:t>e: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200"/>
              </a:lnSpc>
              <a:spcBef>
                <a:spcPts val="99"/>
              </a:spcBef>
            </a:pPr>
            <a:endParaRPr sz="1200"/>
          </a:p>
          <a:p>
            <a:pPr algn="just" marL="12700" marR="14604">
              <a:lnSpc>
                <a:spcPts val="161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TL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-5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ATL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12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Trix</a:t>
            </a:r>
            <a:r>
              <a:rPr dirty="0" smtClean="0" sz="1400" spc="10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Bo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15" b="1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bec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rly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his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ing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ve</a:t>
            </a:r>
            <a:r>
              <a:rPr dirty="0" smtClean="0" sz="1400" spc="-5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ol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3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ucc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erc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0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4982845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tur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TL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5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25400">
              <a:lnSpc>
                <a:spcPct val="100000"/>
              </a:lnSpc>
              <a:buFont typeface="Times New Roman"/>
              <a:buChar char="•"/>
              <a:tabLst>
                <a:tab pos="11938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algn="just" marL="119380" marR="1016635" indent="-107314">
              <a:lnSpc>
                <a:spcPts val="1610"/>
              </a:lnSpc>
              <a:buFont typeface="Times New Roman"/>
              <a:buChar char="•"/>
              <a:tabLst>
                <a:tab pos="11938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Intera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endParaRPr sz="1400">
              <a:latin typeface="Times New Roman"/>
              <a:cs typeface="Times New Roman"/>
            </a:endParaRPr>
          </a:p>
          <a:p>
            <a:pPr algn="just" marL="12700" marR="13335">
              <a:lnSpc>
                <a:spcPts val="1610"/>
              </a:lnSpc>
              <a:spcBef>
                <a:spcPts val="40"/>
              </a:spcBef>
              <a:buFont typeface="Times New Roman"/>
              <a:buChar char="•"/>
              <a:tabLst>
                <a:tab pos="11620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Ma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ra,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sis,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ng,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iza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ffe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endParaRPr sz="1400">
              <a:latin typeface="Times New Roman"/>
              <a:cs typeface="Times New Roman"/>
            </a:endParaRPr>
          </a:p>
          <a:p>
            <a:pPr algn="just" marL="119380" marR="1431290" indent="-107314">
              <a:lnSpc>
                <a:spcPts val="1580"/>
              </a:lnSpc>
              <a:buFont typeface="Times New Roman"/>
              <a:buChar char="•"/>
              <a:tabLst>
                <a:tab pos="11938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Bui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visua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ata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cre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algn="just" marL="12700" marR="22860">
              <a:lnSpc>
                <a:spcPts val="1610"/>
              </a:lnSpc>
              <a:spcBef>
                <a:spcPts val="40"/>
              </a:spcBef>
              <a:buFont typeface="Times New Roman"/>
              <a:buChar char="•"/>
              <a:tabLst>
                <a:tab pos="18161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ity 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 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endParaRPr sz="1400">
              <a:latin typeface="Times New Roman"/>
              <a:cs typeface="Times New Roman"/>
            </a:endParaRPr>
          </a:p>
          <a:p>
            <a:pPr algn="just" marL="119380" marR="2000250" indent="-107314">
              <a:lnSpc>
                <a:spcPts val="1565"/>
              </a:lnSpc>
              <a:buFont typeface="Times New Roman"/>
              <a:buChar char="•"/>
              <a:tabLst>
                <a:tab pos="11938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erfa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endParaRPr sz="1400">
              <a:latin typeface="Times New Roman"/>
              <a:cs typeface="Times New Roman"/>
            </a:endParaRPr>
          </a:p>
          <a:p>
            <a:pPr algn="just" marL="12700" marR="17145">
              <a:lnSpc>
                <a:spcPts val="1610"/>
              </a:lnSpc>
              <a:spcBef>
                <a:spcPts val="40"/>
              </a:spcBef>
              <a:buFont typeface="Times New Roman"/>
              <a:buChar char="•"/>
              <a:tabLst>
                <a:tab pos="17208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Fun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go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nal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la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uch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C,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Mi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2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5299075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es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TL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3335">
              <a:lnSpc>
                <a:spcPct val="96200"/>
              </a:lnSpc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th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ph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istr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ath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 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g:   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al </a:t>
            </a:r>
            <a:r>
              <a:rPr dirty="0" smtClean="0" sz="1400" spc="13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ce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ng </a:t>
            </a:r>
            <a:r>
              <a:rPr dirty="0" smtClean="0" sz="1400" spc="13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 </a:t>
            </a:r>
            <a:r>
              <a:rPr dirty="0" smtClean="0" sz="1400" spc="12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unic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s. </a:t>
            </a:r>
            <a:r>
              <a:rPr dirty="0" smtClean="0" sz="1400" spc="1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age </a:t>
            </a:r>
            <a:r>
              <a:rPr dirty="0" smtClean="0" sz="1400" spc="12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nd </a:t>
            </a:r>
            <a:r>
              <a:rPr dirty="0" smtClean="0" sz="1400" spc="11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ideo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g.     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  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s.   T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st  </a:t>
            </a:r>
            <a:r>
              <a:rPr dirty="0" smtClean="0" sz="1400" spc="-3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  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sure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</a:t>
            </a:r>
            <a:r>
              <a:rPr dirty="0" smtClean="0" sz="1400" spc="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.  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putat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al  </a:t>
            </a:r>
            <a:r>
              <a:rPr dirty="0" smtClean="0" sz="1400" spc="-3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inan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e.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putat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 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y.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ser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unity</a:t>
            </a:r>
            <a:r>
              <a:rPr dirty="0" smtClean="0" sz="1400" spc="0">
                <a:latin typeface="Times New Roman"/>
                <a:cs typeface="Times New Roman"/>
              </a:rPr>
              <a:t> th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bers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ued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creas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0">
                <a:latin typeface="Times New Roman"/>
                <a:cs typeface="Times New Roman"/>
              </a:rPr>
              <a:t> 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le fa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iliar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22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5057775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2.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ta</a:t>
            </a:r>
            <a:r>
              <a:rPr dirty="0" smtClean="0" sz="1400" spc="-5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ti</a:t>
            </a:r>
            <a:r>
              <a:rPr dirty="0" smtClean="0" sz="1400" spc="5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g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M</a:t>
            </a:r>
            <a:r>
              <a:rPr dirty="0" smtClean="0" sz="1400" spc="0" u="heavy">
                <a:latin typeface="Andalus"/>
                <a:cs typeface="Andalus"/>
              </a:rPr>
              <a:t>AT</a:t>
            </a:r>
            <a:r>
              <a:rPr dirty="0" smtClean="0" sz="1400" spc="0" u="heavy">
                <a:latin typeface="Andalus"/>
                <a:cs typeface="Andalus"/>
              </a:rPr>
              <a:t>LA</a:t>
            </a:r>
            <a:r>
              <a:rPr dirty="0" smtClean="0" sz="1400" spc="0" u="heavy">
                <a:latin typeface="Andalus"/>
                <a:cs typeface="Andalus"/>
              </a:rPr>
              <a:t>B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200"/>
              </a:lnSpc>
              <a:spcBef>
                <a:spcPts val="99"/>
              </a:spcBef>
            </a:pPr>
            <a:endParaRPr sz="1200"/>
          </a:p>
          <a:p>
            <a:pPr algn="just" marL="12700" marR="1397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oft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PC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art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u,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gr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1</a:t>
            </a:r>
            <a:r>
              <a:rPr dirty="0" smtClean="0" sz="1400" spc="-5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10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0">
                <a:latin typeface="Times New Roman"/>
                <a:cs typeface="Times New Roman"/>
              </a:rPr>
              <a:t> 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 doubl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97102" y="9579864"/>
            <a:ext cx="457199" cy="86867"/>
          </a:xfrm>
          <a:custGeom>
            <a:avLst/>
            <a:gdLst/>
            <a:ahLst/>
            <a:cxnLst/>
            <a:rect l="l" t="t" r="r" b="b"/>
            <a:pathLst>
              <a:path w="457200" h="86868">
                <a:moveTo>
                  <a:pt x="370331" y="0"/>
                </a:moveTo>
                <a:lnTo>
                  <a:pt x="370331" y="86868"/>
                </a:lnTo>
                <a:lnTo>
                  <a:pt x="428243" y="57912"/>
                </a:lnTo>
                <a:lnTo>
                  <a:pt x="384809" y="57912"/>
                </a:lnTo>
                <a:lnTo>
                  <a:pt x="384809" y="28956"/>
                </a:lnTo>
                <a:lnTo>
                  <a:pt x="428244" y="28956"/>
                </a:lnTo>
                <a:lnTo>
                  <a:pt x="370331" y="0"/>
                </a:lnTo>
                <a:close/>
              </a:path>
              <a:path w="457200" h="86868">
                <a:moveTo>
                  <a:pt x="370331" y="28956"/>
                </a:moveTo>
                <a:lnTo>
                  <a:pt x="0" y="28956"/>
                </a:lnTo>
                <a:lnTo>
                  <a:pt x="0" y="57912"/>
                </a:lnTo>
                <a:lnTo>
                  <a:pt x="370331" y="57912"/>
                </a:lnTo>
                <a:lnTo>
                  <a:pt x="370331" y="28956"/>
                </a:lnTo>
                <a:close/>
              </a:path>
              <a:path w="457200" h="86868">
                <a:moveTo>
                  <a:pt x="428244" y="28956"/>
                </a:moveTo>
                <a:lnTo>
                  <a:pt x="384809" y="28956"/>
                </a:lnTo>
                <a:lnTo>
                  <a:pt x="384809" y="57912"/>
                </a:lnTo>
                <a:lnTo>
                  <a:pt x="428243" y="57912"/>
                </a:lnTo>
                <a:lnTo>
                  <a:pt x="457199" y="43434"/>
                </a:lnTo>
                <a:lnTo>
                  <a:pt x="428244" y="28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772917" y="9557003"/>
            <a:ext cx="457200" cy="86868"/>
          </a:xfrm>
          <a:custGeom>
            <a:avLst/>
            <a:gdLst/>
            <a:ahLst/>
            <a:cxnLst/>
            <a:rect l="l" t="t" r="r" b="b"/>
            <a:pathLst>
              <a:path w="457200" h="86868">
                <a:moveTo>
                  <a:pt x="370331" y="0"/>
                </a:moveTo>
                <a:lnTo>
                  <a:pt x="370331" y="86867"/>
                </a:lnTo>
                <a:lnTo>
                  <a:pt x="428244" y="57911"/>
                </a:lnTo>
                <a:lnTo>
                  <a:pt x="384809" y="57911"/>
                </a:lnTo>
                <a:lnTo>
                  <a:pt x="384809" y="28955"/>
                </a:lnTo>
                <a:lnTo>
                  <a:pt x="428244" y="28955"/>
                </a:lnTo>
                <a:lnTo>
                  <a:pt x="370331" y="0"/>
                </a:lnTo>
                <a:close/>
              </a:path>
              <a:path w="457200" h="86868">
                <a:moveTo>
                  <a:pt x="370331" y="28955"/>
                </a:moveTo>
                <a:lnTo>
                  <a:pt x="0" y="28955"/>
                </a:lnTo>
                <a:lnTo>
                  <a:pt x="0" y="57911"/>
                </a:lnTo>
                <a:lnTo>
                  <a:pt x="370331" y="57911"/>
                </a:lnTo>
                <a:lnTo>
                  <a:pt x="370331" y="28955"/>
                </a:lnTo>
                <a:close/>
              </a:path>
              <a:path w="457200" h="86868">
                <a:moveTo>
                  <a:pt x="428244" y="28955"/>
                </a:moveTo>
                <a:lnTo>
                  <a:pt x="384809" y="28955"/>
                </a:lnTo>
                <a:lnTo>
                  <a:pt x="384809" y="57911"/>
                </a:lnTo>
                <a:lnTo>
                  <a:pt x="428244" y="57911"/>
                </a:lnTo>
                <a:lnTo>
                  <a:pt x="457200" y="43433"/>
                </a:lnTo>
                <a:lnTo>
                  <a:pt x="428244" y="28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15112" y="9445752"/>
            <a:ext cx="800100" cy="316991"/>
          </a:xfrm>
          <a:custGeom>
            <a:avLst/>
            <a:gdLst/>
            <a:ahLst/>
            <a:cxnLst/>
            <a:rect l="l" t="t" r="r" b="b"/>
            <a:pathLst>
              <a:path w="800100" h="316992">
                <a:moveTo>
                  <a:pt x="0" y="316991"/>
                </a:moveTo>
                <a:lnTo>
                  <a:pt x="800100" y="316991"/>
                </a:lnTo>
                <a:lnTo>
                  <a:pt x="800100" y="0"/>
                </a:lnTo>
                <a:lnTo>
                  <a:pt x="0" y="0"/>
                </a:lnTo>
                <a:lnTo>
                  <a:pt x="0" y="316991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15112" y="9491471"/>
            <a:ext cx="800100" cy="2270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772411" y="9462515"/>
            <a:ext cx="1028700" cy="297180"/>
          </a:xfrm>
          <a:custGeom>
            <a:avLst/>
            <a:gdLst/>
            <a:ahLst/>
            <a:cxnLst/>
            <a:rect l="l" t="t" r="r" b="b"/>
            <a:pathLst>
              <a:path w="1028700" h="297179">
                <a:moveTo>
                  <a:pt x="0" y="297180"/>
                </a:moveTo>
                <a:lnTo>
                  <a:pt x="1028700" y="297180"/>
                </a:lnTo>
                <a:lnTo>
                  <a:pt x="1028700" y="0"/>
                </a:lnTo>
                <a:lnTo>
                  <a:pt x="0" y="0"/>
                </a:lnTo>
                <a:lnTo>
                  <a:pt x="0" y="29718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772411" y="9508235"/>
            <a:ext cx="1028700" cy="2072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20567" y="9454895"/>
            <a:ext cx="1485900" cy="301752"/>
          </a:xfrm>
          <a:custGeom>
            <a:avLst/>
            <a:gdLst/>
            <a:ahLst/>
            <a:cxnLst/>
            <a:rect l="l" t="t" r="r" b="b"/>
            <a:pathLst>
              <a:path w="1485900" h="301751">
                <a:moveTo>
                  <a:pt x="0" y="301752"/>
                </a:moveTo>
                <a:lnTo>
                  <a:pt x="1485900" y="301752"/>
                </a:lnTo>
                <a:lnTo>
                  <a:pt x="1485900" y="0"/>
                </a:lnTo>
                <a:lnTo>
                  <a:pt x="0" y="0"/>
                </a:lnTo>
                <a:lnTo>
                  <a:pt x="0" y="301752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19044" y="9500615"/>
            <a:ext cx="1485900" cy="2103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21868" y="9502343"/>
            <a:ext cx="3504565" cy="235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10310" algn="l"/>
                <a:tab pos="2588260" algn="l"/>
              </a:tabLst>
            </a:pPr>
            <a:r>
              <a:rPr dirty="0" smtClean="0" baseline="5952" sz="2100" b="1">
                <a:latin typeface="Calibri"/>
                <a:cs typeface="Calibri"/>
              </a:rPr>
              <a:t>Start	</a:t>
            </a:r>
            <a:r>
              <a:rPr dirty="0" smtClean="0" sz="1400" b="1">
                <a:latin typeface="Calibri"/>
                <a:cs typeface="Calibri"/>
              </a:rPr>
              <a:t>Progra</a:t>
            </a:r>
            <a:r>
              <a:rPr dirty="0" smtClean="0" sz="1400" spc="-15" b="1">
                <a:latin typeface="Calibri"/>
                <a:cs typeface="Calibri"/>
              </a:rPr>
              <a:t>m</a:t>
            </a:r>
            <a:r>
              <a:rPr dirty="0" smtClean="0" sz="1400" spc="0" b="1">
                <a:latin typeface="Calibri"/>
                <a:cs typeface="Calibri"/>
              </a:rPr>
              <a:t>s	</a:t>
            </a:r>
            <a:r>
              <a:rPr dirty="0" smtClean="0" baseline="1984" sz="2100" spc="0" b="1">
                <a:latin typeface="Calibri"/>
                <a:cs typeface="Calibri"/>
              </a:rPr>
              <a:t>MAT</a:t>
            </a:r>
            <a:r>
              <a:rPr dirty="0" smtClean="0" baseline="1984" sz="2100" spc="-15" b="1">
                <a:latin typeface="Calibri"/>
                <a:cs typeface="Calibri"/>
              </a:rPr>
              <a:t>L</a:t>
            </a:r>
            <a:r>
              <a:rPr dirty="0" smtClean="0" baseline="1984" sz="2100" spc="0" b="1">
                <a:latin typeface="Calibri"/>
                <a:cs typeface="Calibri"/>
              </a:rPr>
              <a:t>AB 8</a:t>
            </a:r>
            <a:r>
              <a:rPr dirty="0" smtClean="0" baseline="1984" sz="2100" spc="-15" b="1">
                <a:latin typeface="Calibri"/>
                <a:cs typeface="Calibri"/>
              </a:rPr>
              <a:t>.</a:t>
            </a:r>
            <a:r>
              <a:rPr dirty="0" smtClean="0" baseline="1984" sz="2100" spc="0" b="1">
                <a:latin typeface="Calibri"/>
                <a:cs typeface="Calibri"/>
              </a:rPr>
              <a:t>1</a:t>
            </a:r>
            <a:endParaRPr baseline="1984" sz="21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619244" y="9427464"/>
            <a:ext cx="2400300" cy="313944"/>
          </a:xfrm>
          <a:custGeom>
            <a:avLst/>
            <a:gdLst/>
            <a:ahLst/>
            <a:cxnLst/>
            <a:rect l="l" t="t" r="r" b="b"/>
            <a:pathLst>
              <a:path w="2400300" h="313944">
                <a:moveTo>
                  <a:pt x="0" y="313944"/>
                </a:moveTo>
                <a:lnTo>
                  <a:pt x="2400300" y="313944"/>
                </a:lnTo>
                <a:lnTo>
                  <a:pt x="2400300" y="0"/>
                </a:lnTo>
                <a:lnTo>
                  <a:pt x="0" y="0"/>
                </a:lnTo>
                <a:lnTo>
                  <a:pt x="0" y="313944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918328" y="9469831"/>
            <a:ext cx="18034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Or in 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sktop Dou</a:t>
            </a:r>
            <a:r>
              <a:rPr dirty="0" smtClean="0" sz="1200" spc="-10" b="1">
                <a:latin typeface="Times New Roman"/>
                <a:cs typeface="Times New Roman"/>
              </a:rPr>
              <a:t>b</a:t>
            </a:r>
            <a:r>
              <a:rPr dirty="0" smtClean="0" sz="1200" spc="0" b="1">
                <a:latin typeface="Times New Roman"/>
                <a:cs typeface="Times New Roman"/>
              </a:rPr>
              <a:t>le </a:t>
            </a:r>
            <a:r>
              <a:rPr dirty="0" smtClean="0" sz="1200" spc="-10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lock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50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298703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312419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8221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4945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78834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2111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65932" y="71627"/>
            <a:ext cx="1034796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962496"/>
            <a:ext cx="6675120" cy="84397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.p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2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ind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ur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while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ir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seri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=5</a:t>
            </a:r>
            <a:r>
              <a:rPr dirty="0" smtClean="0" sz="1400" spc="-5">
                <a:latin typeface="Andalus"/>
                <a:cs typeface="Andalus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Ω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,R2</a:t>
            </a:r>
            <a:r>
              <a:rPr dirty="0" smtClean="0" sz="1400" spc="-10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2K</a:t>
            </a:r>
            <a:r>
              <a:rPr dirty="0" smtClean="0" sz="1400" spc="0" b="1">
                <a:latin typeface="Times New Roman"/>
                <a:cs typeface="Times New Roman"/>
              </a:rPr>
              <a:t>Ω</a:t>
            </a:r>
            <a:r>
              <a:rPr dirty="0" smtClean="0" sz="1400" spc="-3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5</a:t>
            </a:r>
            <a:r>
              <a:rPr dirty="0" smtClean="0" sz="1400" spc="0">
                <a:latin typeface="Andalus"/>
                <a:cs typeface="Andalus"/>
              </a:rPr>
              <a:t>1V?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 :-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5; 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=2;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E=</a:t>
            </a:r>
            <a:r>
              <a:rPr dirty="0" smtClean="0" sz="1400" spc="-10">
                <a:latin typeface="Andalus"/>
                <a:cs typeface="Andalus"/>
              </a:rPr>
              <a:t>5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2700" marR="556895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-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=E/(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1+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2)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I=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7.2</a:t>
            </a:r>
            <a:r>
              <a:rPr dirty="0" smtClean="0" sz="1400" spc="-15">
                <a:latin typeface="Andalus"/>
                <a:cs typeface="Andalus"/>
              </a:rPr>
              <a:t>8</a:t>
            </a:r>
            <a:r>
              <a:rPr dirty="0" smtClean="0" sz="1400" spc="0">
                <a:latin typeface="Andalus"/>
                <a:cs typeface="Andalus"/>
              </a:rPr>
              <a:t>57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In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5">
                <a:latin typeface="Andalus"/>
                <a:cs typeface="Andalus"/>
              </a:rPr>
              <a:t>M</a:t>
            </a:r>
            <a:r>
              <a:rPr dirty="0" smtClean="0" sz="1400" spc="-1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fi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endParaRPr sz="1400">
              <a:latin typeface="Andalus"/>
              <a:cs typeface="Andalus"/>
            </a:endParaRPr>
          </a:p>
          <a:p>
            <a:pPr marL="241300">
              <a:lnSpc>
                <a:spcPct val="100000"/>
              </a:lnSpc>
              <a:spcBef>
                <a:spcPts val="455"/>
              </a:spcBef>
              <a:buFont typeface="Andalus"/>
              <a:buAutoNum type="arabicPlain"/>
              <a:tabLst>
                <a:tab pos="469900" algn="l"/>
              </a:tabLst>
            </a:pPr>
            <a:r>
              <a:rPr dirty="0" smtClean="0" sz="1400" spc="0">
                <a:latin typeface="Andalus"/>
                <a:cs typeface="Andalus"/>
              </a:rPr>
              <a:t>E=i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'in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v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e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lt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ge: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241300" marR="2943225">
              <a:lnSpc>
                <a:spcPts val="2140"/>
              </a:lnSpc>
              <a:spcBef>
                <a:spcPts val="140"/>
              </a:spcBef>
              <a:buFont typeface="Andalus"/>
              <a:buAutoNum type="arabicPlain"/>
              <a:tabLst>
                <a:tab pos="469900" algn="l"/>
              </a:tabLst>
            </a:pP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1=i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ut( '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nput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value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st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nt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3-</a:t>
            </a:r>
            <a:r>
              <a:rPr dirty="0" smtClean="0" sz="1400" spc="30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2=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 ('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ue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);</a:t>
            </a:r>
            <a:endParaRPr sz="1400">
              <a:latin typeface="Andalus"/>
              <a:cs typeface="Andalus"/>
            </a:endParaRPr>
          </a:p>
          <a:p>
            <a:pPr algn="ctr" marR="5106035">
              <a:lnSpc>
                <a:spcPct val="100000"/>
              </a:lnSpc>
              <a:spcBef>
                <a:spcPts val="320"/>
              </a:spcBef>
            </a:pPr>
            <a:r>
              <a:rPr dirty="0" smtClean="0" sz="1400">
                <a:latin typeface="Andalus"/>
                <a:cs typeface="Andalus"/>
              </a:rPr>
              <a:t>4-</a:t>
            </a:r>
            <a:r>
              <a:rPr dirty="0" smtClean="0" sz="1400" spc="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E/(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1+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2)</a:t>
            </a:r>
            <a:endParaRPr sz="1400">
              <a:latin typeface="Andalus"/>
              <a:cs typeface="Andalus"/>
            </a:endParaRPr>
          </a:p>
          <a:p>
            <a:pPr marL="469900" marR="4078604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 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fi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v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ta</a:t>
            </a:r>
            <a:r>
              <a:rPr dirty="0" smtClean="0" sz="1400" spc="5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e: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5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endParaRPr sz="1400">
              <a:latin typeface="Andalus"/>
              <a:cs typeface="Andalus"/>
            </a:endParaRPr>
          </a:p>
          <a:p>
            <a:pPr algn="just" marL="448309" marR="3808729" indent="2095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v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nt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5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v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nt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wo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I=</a:t>
            </a:r>
            <a:endParaRPr sz="1400">
              <a:latin typeface="Andalus"/>
              <a:cs typeface="Andalus"/>
            </a:endParaRPr>
          </a:p>
          <a:p>
            <a:pPr marL="664845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10">
                <a:latin typeface="Andalus"/>
                <a:cs typeface="Andalus"/>
              </a:rPr>
              <a:t>7</a:t>
            </a:r>
            <a:r>
              <a:rPr dirty="0" smtClean="0" sz="1400" spc="0">
                <a:latin typeface="Andalus"/>
                <a:cs typeface="Andalus"/>
              </a:rPr>
              <a:t>.28</a:t>
            </a:r>
            <a:r>
              <a:rPr dirty="0" smtClean="0" sz="1400" spc="-10">
                <a:latin typeface="Andalus"/>
                <a:cs typeface="Andalus"/>
              </a:rPr>
              <a:t>5</a:t>
            </a:r>
            <a:r>
              <a:rPr dirty="0" smtClean="0" sz="1400" spc="0">
                <a:latin typeface="Andalus"/>
                <a:cs typeface="Andalus"/>
              </a:rPr>
              <a:t>7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ts val="2140"/>
              </a:lnSpc>
              <a:spcBef>
                <a:spcPts val="145"/>
              </a:spcBef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.p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ind</a:t>
            </a:r>
            <a:r>
              <a:rPr dirty="0" smtClean="0" sz="1400" spc="8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ur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while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ir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para</a:t>
            </a:r>
            <a:r>
              <a:rPr dirty="0" smtClean="0" sz="1400" spc="-1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lel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7</a:t>
            </a:r>
            <a:r>
              <a:rPr dirty="0" smtClean="0" sz="1400" spc="15">
                <a:latin typeface="Andalus"/>
                <a:cs typeface="Andalus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Ω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2=6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Ω</a:t>
            </a:r>
            <a:r>
              <a:rPr dirty="0" smtClean="0" sz="1400" spc="6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 24V?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7; 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=6;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E=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-10">
                <a:latin typeface="Andalus"/>
                <a:cs typeface="Andalus"/>
              </a:rPr>
              <a:t>4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t=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1*R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/(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1+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2);</a:t>
            </a:r>
            <a:endParaRPr sz="1400">
              <a:latin typeface="Andalus"/>
              <a:cs typeface="Andalus"/>
            </a:endParaRPr>
          </a:p>
          <a:p>
            <a:pPr marL="12700" marR="600519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-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=E/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I=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mtClean="0" sz="1400">
                <a:latin typeface="Andalus"/>
                <a:cs typeface="Andalus"/>
              </a:rPr>
              <a:t>7.4</a:t>
            </a:r>
            <a:r>
              <a:rPr dirty="0" smtClean="0" sz="1400" spc="-15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86</a:t>
            </a:r>
            <a:endParaRPr sz="1400">
              <a:latin typeface="Andalus"/>
              <a:cs typeface="Andalus"/>
            </a:endParaRPr>
          </a:p>
          <a:p>
            <a:pPr marL="469900" marR="4078604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 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fi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v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ta</a:t>
            </a:r>
            <a:r>
              <a:rPr dirty="0" smtClean="0" sz="1400" spc="5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e: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4</a:t>
            </a:r>
            <a:endParaRPr sz="1400">
              <a:latin typeface="Andalus"/>
              <a:cs typeface="Andalus"/>
            </a:endParaRPr>
          </a:p>
          <a:p>
            <a:pPr algn="just" marL="448309" marR="3808729" indent="2095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v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nt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7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v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nt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wo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6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I=</a:t>
            </a:r>
            <a:endParaRPr sz="1400">
              <a:latin typeface="Andalus"/>
              <a:cs typeface="Andalus"/>
            </a:endParaRPr>
          </a:p>
          <a:p>
            <a:pPr marL="664845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10">
                <a:latin typeface="Andalus"/>
                <a:cs typeface="Andalus"/>
              </a:rPr>
              <a:t>7</a:t>
            </a:r>
            <a:r>
              <a:rPr dirty="0" smtClean="0" sz="1400" spc="0">
                <a:latin typeface="Andalus"/>
                <a:cs typeface="Andalus"/>
              </a:rPr>
              <a:t>.42</a:t>
            </a:r>
            <a:r>
              <a:rPr dirty="0" smtClean="0" sz="1400" spc="-10">
                <a:latin typeface="Andalus"/>
                <a:cs typeface="Andalus"/>
              </a:rPr>
              <a:t>8</a:t>
            </a:r>
            <a:r>
              <a:rPr dirty="0" smtClean="0" sz="1400" spc="0">
                <a:latin typeface="Andalus"/>
                <a:cs typeface="Andalus"/>
              </a:rPr>
              <a:t>6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50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91254" y="10066222"/>
            <a:ext cx="180975" cy="1911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10</a:t>
            </a:r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298703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312419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8221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4945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78834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2111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65932" y="71627"/>
            <a:ext cx="1034796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402333" y="1818385"/>
            <a:ext cx="5702172" cy="205740"/>
          </a:xfrm>
          <a:custGeom>
            <a:avLst/>
            <a:gdLst/>
            <a:ahLst/>
            <a:cxnLst/>
            <a:rect l="l" t="t" r="r" b="b"/>
            <a:pathLst>
              <a:path w="5702173" h="205740">
                <a:moveTo>
                  <a:pt x="0" y="205740"/>
                </a:moveTo>
                <a:lnTo>
                  <a:pt x="5702172" y="205740"/>
                </a:lnTo>
                <a:lnTo>
                  <a:pt x="5702172" y="0"/>
                </a:lnTo>
                <a:lnTo>
                  <a:pt x="0" y="0"/>
                </a:lnTo>
                <a:lnTo>
                  <a:pt x="0" y="20574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024125"/>
            <a:ext cx="5007229" cy="204216"/>
          </a:xfrm>
          <a:custGeom>
            <a:avLst/>
            <a:gdLst/>
            <a:ahLst/>
            <a:cxnLst/>
            <a:rect l="l" t="t" r="r" b="b"/>
            <a:pathLst>
              <a:path w="5007229" h="204216">
                <a:moveTo>
                  <a:pt x="0" y="204216"/>
                </a:moveTo>
                <a:lnTo>
                  <a:pt x="5007229" y="204216"/>
                </a:lnTo>
                <a:lnTo>
                  <a:pt x="5007229" y="0"/>
                </a:lnTo>
                <a:lnTo>
                  <a:pt x="0" y="0"/>
                </a:lnTo>
                <a:lnTo>
                  <a:pt x="0" y="2042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1198229"/>
            <a:ext cx="6674484" cy="10350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959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B,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(1)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pla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ct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en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TL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B</a:t>
            </a:r>
            <a:r>
              <a:rPr dirty="0" smtClean="0" sz="1400" spc="100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D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5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kt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11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h.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bar,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bar,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bar,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Wind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His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15" b="1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urrent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lder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ect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er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-25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space B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10" b="1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7200" y="2636519"/>
            <a:ext cx="6920483" cy="69220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827020" y="5041391"/>
            <a:ext cx="1796795" cy="583691"/>
          </a:xfrm>
          <a:custGeom>
            <a:avLst/>
            <a:gdLst/>
            <a:ahLst/>
            <a:cxnLst/>
            <a:rect l="l" t="t" r="r" b="b"/>
            <a:pathLst>
              <a:path w="1796796" h="583691">
                <a:moveTo>
                  <a:pt x="0" y="583691"/>
                </a:moveTo>
                <a:lnTo>
                  <a:pt x="1796795" y="583691"/>
                </a:lnTo>
                <a:lnTo>
                  <a:pt x="1796795" y="0"/>
                </a:lnTo>
                <a:lnTo>
                  <a:pt x="0" y="0"/>
                </a:lnTo>
                <a:lnTo>
                  <a:pt x="0" y="583691"/>
                </a:lnTo>
                <a:close/>
              </a:path>
            </a:pathLst>
          </a:custGeom>
          <a:solidFill>
            <a:srgbClr val="D0CEC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94359" y="5670803"/>
            <a:ext cx="1339596" cy="583691"/>
          </a:xfrm>
          <a:custGeom>
            <a:avLst/>
            <a:gdLst/>
            <a:ahLst/>
            <a:cxnLst/>
            <a:rect l="l" t="t" r="r" b="b"/>
            <a:pathLst>
              <a:path w="1339596" h="583691">
                <a:moveTo>
                  <a:pt x="0" y="583691"/>
                </a:moveTo>
                <a:lnTo>
                  <a:pt x="1339596" y="583691"/>
                </a:lnTo>
                <a:lnTo>
                  <a:pt x="1339596" y="0"/>
                </a:lnTo>
                <a:lnTo>
                  <a:pt x="0" y="0"/>
                </a:lnTo>
                <a:lnTo>
                  <a:pt x="0" y="583691"/>
                </a:lnTo>
                <a:close/>
              </a:path>
            </a:pathLst>
          </a:custGeom>
          <a:solidFill>
            <a:srgbClr val="D0CEC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903976" y="5276087"/>
            <a:ext cx="1190244" cy="583691"/>
          </a:xfrm>
          <a:custGeom>
            <a:avLst/>
            <a:gdLst/>
            <a:ahLst/>
            <a:cxnLst/>
            <a:rect l="l" t="t" r="r" b="b"/>
            <a:pathLst>
              <a:path w="1190244" h="583691">
                <a:moveTo>
                  <a:pt x="0" y="583691"/>
                </a:moveTo>
                <a:lnTo>
                  <a:pt x="1190244" y="583691"/>
                </a:lnTo>
                <a:lnTo>
                  <a:pt x="1190244" y="0"/>
                </a:lnTo>
                <a:lnTo>
                  <a:pt x="0" y="0"/>
                </a:lnTo>
                <a:lnTo>
                  <a:pt x="0" y="583691"/>
                </a:lnTo>
                <a:close/>
              </a:path>
            </a:pathLst>
          </a:custGeom>
          <a:solidFill>
            <a:srgbClr val="D0CEC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40104" y="5146166"/>
            <a:ext cx="6003290" cy="1024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43053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win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endParaRPr sz="1400">
              <a:latin typeface="Times New Roman"/>
              <a:cs typeface="Times New Roman"/>
            </a:endParaRPr>
          </a:p>
          <a:p>
            <a:pPr algn="r" marR="12700">
              <a:lnSpc>
                <a:spcPct val="100000"/>
              </a:lnSpc>
              <a:spcBef>
                <a:spcPts val="165"/>
              </a:spcBef>
            </a:pPr>
            <a:r>
              <a:rPr dirty="0" smtClean="0" sz="1400" b="1">
                <a:latin typeface="Times New Roman"/>
                <a:cs typeface="Times New Roman"/>
              </a:rPr>
              <a:t>Wor</a:t>
            </a:r>
            <a:r>
              <a:rPr dirty="0" smtClean="0" sz="1400" spc="-25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space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2"/>
              </a:spcBef>
            </a:pPr>
            <a:endParaRPr sz="700"/>
          </a:p>
          <a:p>
            <a:pPr marL="73660" marR="5366385" indent="-60960">
              <a:lnSpc>
                <a:spcPct val="1101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urrent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old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878067" y="7656576"/>
            <a:ext cx="1446276" cy="583692"/>
          </a:xfrm>
          <a:custGeom>
            <a:avLst/>
            <a:gdLst/>
            <a:ahLst/>
            <a:cxnLst/>
            <a:rect l="l" t="t" r="r" b="b"/>
            <a:pathLst>
              <a:path w="1446276" h="583692">
                <a:moveTo>
                  <a:pt x="0" y="583691"/>
                </a:moveTo>
                <a:lnTo>
                  <a:pt x="1446276" y="583691"/>
                </a:lnTo>
                <a:lnTo>
                  <a:pt x="1446276" y="0"/>
                </a:lnTo>
                <a:lnTo>
                  <a:pt x="0" y="0"/>
                </a:lnTo>
                <a:lnTo>
                  <a:pt x="0" y="583691"/>
                </a:lnTo>
                <a:close/>
              </a:path>
            </a:pathLst>
          </a:custGeom>
          <a:solidFill>
            <a:srgbClr val="D0CEC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6189726" y="7674736"/>
            <a:ext cx="825500" cy="481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6685" marR="12700" indent="-134620">
              <a:lnSpc>
                <a:spcPct val="11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0" b="1">
                <a:latin typeface="Times New Roman"/>
                <a:cs typeface="Times New Roman"/>
              </a:rPr>
              <a:t> his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50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298703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312419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8221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4945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78834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2111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65932" y="71627"/>
            <a:ext cx="1034796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993973"/>
            <a:ext cx="6674484" cy="87522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958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port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C</a:t>
            </a:r>
            <a:r>
              <a:rPr dirty="0" smtClean="0" sz="1400" spc="-2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m</a:t>
            </a:r>
            <a:r>
              <a:rPr dirty="0" smtClean="0" sz="1400" spc="5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nd</a:t>
            </a:r>
            <a:r>
              <a:rPr dirty="0" smtClean="0" sz="1400" spc="4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Wi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0" b="1" i="1">
                <a:latin typeface="Times New Roman"/>
                <a:cs typeface="Times New Roman"/>
              </a:rPr>
              <a:t>ow</a:t>
            </a:r>
            <a:r>
              <a:rPr dirty="0" smtClean="0" sz="1400" spc="50" b="1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 of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2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so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lp,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port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ma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(&gt;&gt;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ab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4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Co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ive,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is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ely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(a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x,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ng)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rm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id,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pear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ace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ds.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ry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</a:t>
            </a:r>
            <a:r>
              <a:rPr dirty="0" smtClean="0" sz="1400" spc="-10" b="1">
                <a:latin typeface="Times New Roman"/>
                <a:cs typeface="Times New Roman"/>
              </a:rPr>
              <a:t>+</a:t>
            </a: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1)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 of a ne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op.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2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algn="just" marL="192405" marR="5113655" indent="-180340">
              <a:lnSpc>
                <a:spcPct val="100000"/>
              </a:lnSpc>
              <a:buFont typeface="Andalus"/>
              <a:buAutoNum type="arabicPeriod" startAt="3"/>
              <a:tabLst>
                <a:tab pos="192405" algn="l"/>
              </a:tabLst>
            </a:pPr>
            <a:r>
              <a:rPr dirty="0" smtClean="0" sz="1400" spc="0" u="heavy">
                <a:latin typeface="Andalus"/>
                <a:cs typeface="Andalus"/>
              </a:rPr>
              <a:t>M</a:t>
            </a:r>
            <a:r>
              <a:rPr dirty="0" smtClean="0" sz="1400" spc="0" u="heavy">
                <a:latin typeface="Andalus"/>
                <a:cs typeface="Andalus"/>
              </a:rPr>
              <a:t>A</a:t>
            </a:r>
            <a:r>
              <a:rPr dirty="0" smtClean="0" sz="1400" spc="-10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LA</a:t>
            </a:r>
            <a:r>
              <a:rPr dirty="0" smtClean="0" sz="1400" spc="0" u="heavy">
                <a:latin typeface="Andalus"/>
                <a:cs typeface="Andalus"/>
              </a:rPr>
              <a:t>B</a:t>
            </a:r>
            <a:r>
              <a:rPr dirty="0" smtClean="0" sz="1400" spc="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d</a:t>
            </a:r>
            <a:r>
              <a:rPr dirty="0" smtClean="0" sz="1400" spc="-15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s</a:t>
            </a:r>
            <a:r>
              <a:rPr dirty="0" smtClean="0" sz="1400" spc="5" u="heavy">
                <a:latin typeface="Andalus"/>
                <a:cs typeface="Andalus"/>
              </a:rPr>
              <a:t>k</a:t>
            </a:r>
            <a:r>
              <a:rPr dirty="0" smtClean="0" sz="1400" spc="0" u="heavy">
                <a:latin typeface="Andalus"/>
                <a:cs typeface="Andalus"/>
              </a:rPr>
              <a:t>t</a:t>
            </a:r>
            <a:r>
              <a:rPr dirty="0" smtClean="0" sz="1400" spc="-5" u="heavy">
                <a:latin typeface="Andalus"/>
                <a:cs typeface="Andalus"/>
              </a:rPr>
              <a:t>o</a:t>
            </a:r>
            <a:r>
              <a:rPr dirty="0" smtClean="0" sz="1400" spc="-5" u="heavy">
                <a:latin typeface="Andalus"/>
                <a:cs typeface="Andalus"/>
              </a:rPr>
              <a:t>p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300"/>
              </a:lnSpc>
              <a:spcBef>
                <a:spcPts val="2"/>
              </a:spcBef>
              <a:buFont typeface="Andalus"/>
              <a:buAutoNum type="arabicPeriod" startAt="3"/>
            </a:pPr>
            <a:endParaRPr sz="1300"/>
          </a:p>
          <a:p>
            <a:pPr algn="just" marL="241300" marR="13335">
              <a:lnSpc>
                <a:spcPts val="161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start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pea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cal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s)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b.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fir</a:t>
            </a:r>
            <a:r>
              <a:rPr dirty="0" smtClean="0" sz="1400" spc="-2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lab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ts,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pea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g,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tools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algn="just" marL="241300" marR="2032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fy cer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 prefer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endParaRPr sz="1400">
              <a:latin typeface="Times New Roman"/>
              <a:cs typeface="Times New Roman"/>
            </a:endParaRPr>
          </a:p>
          <a:p>
            <a:pPr algn="just" marL="241300" marR="19050">
              <a:lnSpc>
                <a:spcPts val="161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y 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 te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algn="just" lvl="1" marL="553720" marR="4606290" indent="-313055">
              <a:lnSpc>
                <a:spcPct val="100000"/>
              </a:lnSpc>
              <a:spcBef>
                <a:spcPts val="160"/>
              </a:spcBef>
              <a:buFont typeface="Andalus"/>
              <a:buAutoNum type="arabicPeriod"/>
              <a:tabLst>
                <a:tab pos="553720" algn="l"/>
              </a:tabLst>
            </a:pPr>
            <a:r>
              <a:rPr dirty="0" smtClean="0" sz="1400" spc="0" u="heavy">
                <a:latin typeface="Andalus"/>
                <a:cs typeface="Andalus"/>
              </a:rPr>
              <a:t>Comma</a:t>
            </a:r>
            <a:r>
              <a:rPr dirty="0" smtClean="0" sz="1400" spc="-1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d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w</a:t>
            </a:r>
            <a:r>
              <a:rPr dirty="0" smtClean="0" sz="1400" spc="5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d</a:t>
            </a:r>
            <a:r>
              <a:rPr dirty="0" smtClean="0" sz="1400" spc="-15" u="heavy">
                <a:latin typeface="Andalus"/>
                <a:cs typeface="Andalus"/>
              </a:rPr>
              <a:t>o</a:t>
            </a:r>
            <a:r>
              <a:rPr dirty="0" smtClean="0" sz="1400" spc="0" u="heavy">
                <a:latin typeface="Andalus"/>
                <a:cs typeface="Andalus"/>
              </a:rPr>
              <a:t>w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lvl="1">
              <a:lnSpc>
                <a:spcPts val="1200"/>
              </a:lnSpc>
              <a:spcBef>
                <a:spcPts val="41"/>
              </a:spcBef>
              <a:buFont typeface="Andalus"/>
              <a:buAutoNum type="arabicPeriod"/>
            </a:pPr>
            <a:endParaRPr sz="1200"/>
          </a:p>
          <a:p>
            <a:pPr algn="just" marL="12700" marR="13970">
              <a:lnSpc>
                <a:spcPct val="961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4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-f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2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a.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lear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dow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clc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ose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ar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30" b="1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92405" marR="462915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= 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92405" marR="52070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&gt;&gt; x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35"/>
              </a:spcBef>
            </a:pPr>
            <a:endParaRPr sz="900"/>
          </a:p>
          <a:p>
            <a:pPr algn="just" marL="12700" marR="91313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endParaRPr sz="1400">
              <a:latin typeface="Times New Roman"/>
              <a:cs typeface="Times New Roman"/>
            </a:endParaRPr>
          </a:p>
          <a:p>
            <a:pPr algn="just" lvl="1" marL="469900" marR="4755515" indent="-457834">
              <a:lnSpc>
                <a:spcPct val="100000"/>
              </a:lnSpc>
              <a:spcBef>
                <a:spcPts val="204"/>
              </a:spcBef>
              <a:buFont typeface="Andalus"/>
              <a:buAutoNum type="arabicPeriod" startAt="2"/>
              <a:tabLst>
                <a:tab pos="469900" algn="l"/>
              </a:tabLst>
            </a:pPr>
            <a:r>
              <a:rPr dirty="0" smtClean="0" sz="1400" u="heavy">
                <a:latin typeface="Andalus"/>
                <a:cs typeface="Andalus"/>
              </a:rPr>
              <a:t>Comma</a:t>
            </a:r>
            <a:r>
              <a:rPr dirty="0" smtClean="0" sz="1400" spc="-1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d</a:t>
            </a:r>
            <a:r>
              <a:rPr dirty="0" smtClean="0" sz="1400" spc="5" u="heavy">
                <a:latin typeface="Andalus"/>
                <a:cs typeface="Andalus"/>
              </a:rPr>
              <a:t> </a:t>
            </a:r>
            <a:r>
              <a:rPr dirty="0" smtClean="0" sz="1400" spc="-5" u="heavy">
                <a:latin typeface="Andalus"/>
                <a:cs typeface="Andalus"/>
              </a:rPr>
              <a:t>H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sto</a:t>
            </a:r>
            <a:r>
              <a:rPr dirty="0" smtClean="0" sz="1400" spc="-10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y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lvl="1">
              <a:lnSpc>
                <a:spcPts val="1200"/>
              </a:lnSpc>
              <a:spcBef>
                <a:spcPts val="87"/>
              </a:spcBef>
              <a:buFont typeface="Andalus"/>
              <a:buAutoNum type="arabicPeriod" startAt="2"/>
            </a:pPr>
            <a:endParaRPr sz="1200"/>
          </a:p>
          <a:p>
            <a:pPr algn="just" marL="241300" marR="1524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far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ow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ble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13"/>
              </a:spcBef>
            </a:pPr>
            <a:endParaRPr sz="1300"/>
          </a:p>
          <a:p>
            <a:pPr algn="just" lvl="1" marL="469900" marR="4621530" indent="-457834">
              <a:lnSpc>
                <a:spcPct val="100000"/>
              </a:lnSpc>
              <a:buFont typeface="Andalus"/>
              <a:buAutoNum type="arabicPeriod" startAt="3"/>
              <a:tabLst>
                <a:tab pos="469900" algn="l"/>
              </a:tabLst>
            </a:pPr>
            <a:r>
              <a:rPr dirty="0" smtClean="0" sz="1400" spc="-5" u="heavy">
                <a:latin typeface="Andalus"/>
                <a:cs typeface="Andalus"/>
              </a:rPr>
              <a:t>W</a:t>
            </a:r>
            <a:r>
              <a:rPr dirty="0" smtClean="0" sz="1400" spc="5" u="heavy">
                <a:latin typeface="Andalus"/>
                <a:cs typeface="Andalus"/>
              </a:rPr>
              <a:t>o</a:t>
            </a:r>
            <a:r>
              <a:rPr dirty="0" smtClean="0" sz="1400" spc="0" u="heavy">
                <a:latin typeface="Andalus"/>
                <a:cs typeface="Andalus"/>
              </a:rPr>
              <a:t>rks</a:t>
            </a:r>
            <a:r>
              <a:rPr dirty="0" smtClean="0" sz="1400" spc="-15" u="heavy">
                <a:latin typeface="Andalus"/>
                <a:cs typeface="Andalus"/>
              </a:rPr>
              <a:t>p</a:t>
            </a:r>
            <a:r>
              <a:rPr dirty="0" smtClean="0" sz="1400" spc="0" u="heavy">
                <a:latin typeface="Andalus"/>
                <a:cs typeface="Andalus"/>
              </a:rPr>
              <a:t>ace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-5" u="heavy">
                <a:latin typeface="Andalus"/>
                <a:cs typeface="Andalus"/>
              </a:rPr>
              <a:t>B</a:t>
            </a:r>
            <a:r>
              <a:rPr dirty="0" smtClean="0" sz="1400" spc="0" u="heavy">
                <a:latin typeface="Andalus"/>
                <a:cs typeface="Andalus"/>
              </a:rPr>
              <a:t>r</a:t>
            </a:r>
            <a:r>
              <a:rPr dirty="0" smtClean="0" sz="1400" spc="-10" u="heavy">
                <a:latin typeface="Andalus"/>
                <a:cs typeface="Andalus"/>
              </a:rPr>
              <a:t>o</a:t>
            </a:r>
            <a:r>
              <a:rPr dirty="0" smtClean="0" sz="1400" spc="0" u="heavy">
                <a:latin typeface="Andalus"/>
                <a:cs typeface="Andalus"/>
              </a:rPr>
              <a:t>w</a:t>
            </a:r>
            <a:r>
              <a:rPr dirty="0" smtClean="0" sz="1400" spc="5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-5" u="heavy">
                <a:latin typeface="Andalus"/>
                <a:cs typeface="Andalus"/>
              </a:rPr>
              <a:t>r</a:t>
            </a:r>
            <a:r>
              <a:rPr dirty="0" smtClean="0" sz="1400" spc="-1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200"/>
              </a:lnSpc>
              <a:spcBef>
                <a:spcPts val="44"/>
              </a:spcBef>
            </a:pPr>
            <a:endParaRPr sz="1200"/>
          </a:p>
          <a:p>
            <a:pPr algn="just" marL="12700" marR="14604">
              <a:lnSpc>
                <a:spcPct val="959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that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 se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4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sa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pace.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iew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le,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ace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ser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wh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0">
                <a:latin typeface="Times New Roman"/>
                <a:cs typeface="Times New Roman"/>
              </a:rPr>
              <a:t> se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ect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te</a:t>
            </a:r>
            <a:r>
              <a:rPr dirty="0" smtClean="0" sz="1400" spc="2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clear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50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298703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312419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8221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4945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78834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2111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65932" y="71627"/>
            <a:ext cx="1034796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994186"/>
            <a:ext cx="6674484" cy="87763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95700"/>
              </a:lnSpc>
            </a:pPr>
            <a:r>
              <a:rPr dirty="0" smtClean="0" sz="140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B,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er,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pace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n)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ath</a:t>
            </a:r>
            <a:r>
              <a:rPr dirty="0" smtClean="0" sz="1400" spc="5">
                <a:latin typeface="Times New Roman"/>
                <a:cs typeface="Times New Roman"/>
              </a:rPr>
              <a:t>.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 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state.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0">
                <a:latin typeface="Times New Roman"/>
                <a:cs typeface="Times New Roman"/>
              </a:rPr>
              <a:t> fi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lvl="1" marL="469900" marR="5010150" indent="-457834">
              <a:lnSpc>
                <a:spcPct val="100000"/>
              </a:lnSpc>
              <a:spcBef>
                <a:spcPts val="215"/>
              </a:spcBef>
              <a:buFont typeface="Andalus"/>
              <a:buAutoNum type="arabicPeriod" startAt="4"/>
              <a:tabLst>
                <a:tab pos="469900" algn="l"/>
              </a:tabLst>
            </a:pPr>
            <a:r>
              <a:rPr dirty="0" smtClean="0" sz="1400" u="heavy">
                <a:latin typeface="Andalus"/>
                <a:cs typeface="Andalus"/>
              </a:rPr>
              <a:t>Cu</a:t>
            </a:r>
            <a:r>
              <a:rPr dirty="0" smtClean="0" sz="1400" u="heavy">
                <a:latin typeface="Andalus"/>
                <a:cs typeface="Andalus"/>
              </a:rPr>
              <a:t>r</a:t>
            </a:r>
            <a:r>
              <a:rPr dirty="0" smtClean="0" sz="1400" spc="-10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ent</a:t>
            </a:r>
            <a:r>
              <a:rPr dirty="0" smtClean="0" sz="1400" spc="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Folde</a:t>
            </a:r>
            <a:r>
              <a:rPr dirty="0" smtClean="0" sz="1400" spc="-5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lvl="1">
              <a:lnSpc>
                <a:spcPts val="1200"/>
              </a:lnSpc>
              <a:spcBef>
                <a:spcPts val="87"/>
              </a:spcBef>
              <a:buFont typeface="Andalus"/>
              <a:buAutoNum type="arabicPeriod" startAt="4"/>
            </a:pPr>
            <a:endParaRPr sz="1200"/>
          </a:p>
          <a:p>
            <a:pPr marL="12700" marR="92075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cce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lo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ks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 </a:t>
            </a:r>
            <a:r>
              <a:rPr dirty="0" smtClean="0" sz="1400" spc="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ace (.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at) fi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lvl="1" marL="469900" marR="5188585" indent="-457834">
              <a:lnSpc>
                <a:spcPct val="100000"/>
              </a:lnSpc>
              <a:spcBef>
                <a:spcPts val="160"/>
              </a:spcBef>
              <a:buFont typeface="Andalus"/>
              <a:buAutoNum type="arabicPeriod" startAt="5"/>
              <a:tabLst>
                <a:tab pos="469900" algn="l"/>
              </a:tabLst>
            </a:pPr>
            <a:r>
              <a:rPr dirty="0" smtClean="0" sz="1400" u="heavy">
                <a:latin typeface="Andalus"/>
                <a:cs typeface="Andalus"/>
              </a:rPr>
              <a:t>Array</a:t>
            </a:r>
            <a:r>
              <a:rPr dirty="0" smtClean="0" sz="1400" u="heavy">
                <a:latin typeface="Andalus"/>
                <a:cs typeface="Andalus"/>
              </a:rPr>
              <a:t> </a:t>
            </a:r>
            <a:r>
              <a:rPr dirty="0" smtClean="0" sz="1400" u="heavy">
                <a:latin typeface="Andalus"/>
                <a:cs typeface="Andalus"/>
              </a:rPr>
              <a:t>Edito</a:t>
            </a:r>
            <a:r>
              <a:rPr dirty="0" smtClean="0" sz="1400" spc="-5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200"/>
              </a:lnSpc>
              <a:spcBef>
                <a:spcPts val="58"/>
              </a:spcBef>
            </a:pPr>
            <a:endParaRPr sz="1200"/>
          </a:p>
          <a:p>
            <a:pPr algn="just" marL="12700" marR="15240">
              <a:lnSpc>
                <a:spcPct val="958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pace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ray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ew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 arra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20955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1):-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ste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bar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rec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gu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cr</a:t>
            </a:r>
            <a:r>
              <a:rPr dirty="0" smtClean="0" sz="1400" spc="-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ss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sec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ion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with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gth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3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cm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2c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  <a:spcBef>
                <a:spcPts val="50"/>
              </a:spcBef>
            </a:pPr>
            <a:r>
              <a:rPr dirty="0" smtClean="0" sz="1400" b="1">
                <a:latin typeface="Times New Roman"/>
                <a:cs typeface="Times New Roman"/>
              </a:rPr>
              <a:t>W.P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Ma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ab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ate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ge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ten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er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nor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ct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4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h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 3</a:t>
            </a:r>
            <a:r>
              <a:rPr dirty="0" smtClean="0" sz="1400" spc="-10" b="1">
                <a:latin typeface="Times New Roman"/>
                <a:cs typeface="Times New Roman"/>
              </a:rPr>
              <a:t>0</a:t>
            </a:r>
            <a:r>
              <a:rPr dirty="0" smtClean="0" sz="1400" spc="-10" b="1">
                <a:latin typeface="Times New Roman"/>
                <a:cs typeface="Times New Roman"/>
              </a:rPr>
              <a:t>0</a:t>
            </a:r>
            <a:r>
              <a:rPr dirty="0" smtClean="0" sz="1400" spc="0" b="1">
                <a:latin typeface="Times New Roman"/>
                <a:cs typeface="Times New Roman"/>
              </a:rPr>
              <a:t>0N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load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ap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li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d?</a:t>
            </a:r>
            <a:endParaRPr sz="1400">
              <a:latin typeface="Times New Roman"/>
              <a:cs typeface="Times New Roman"/>
            </a:endParaRPr>
          </a:p>
          <a:p>
            <a:pPr algn="just" marL="12700" marR="6026785">
              <a:lnSpc>
                <a:spcPts val="1565"/>
              </a:lnSpc>
            </a:pPr>
            <a:r>
              <a:rPr dirty="0" smtClean="0" sz="1400" b="1">
                <a:latin typeface="Times New Roman"/>
                <a:cs typeface="Times New Roman"/>
              </a:rPr>
              <a:t>Where:-</a:t>
            </a:r>
            <a:endParaRPr sz="1400">
              <a:latin typeface="Times New Roman"/>
              <a:cs typeface="Times New Roman"/>
            </a:endParaRPr>
          </a:p>
          <a:p>
            <a:pPr algn="just" marL="12700" marR="2484755">
              <a:lnSpc>
                <a:spcPts val="163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rea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gth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wid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h,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Stre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s=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ad /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ss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sec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 ar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7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920875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te the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followi</a:t>
            </a:r>
            <a:r>
              <a:rPr dirty="0" smtClean="0" sz="1400" spc="-2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endParaRPr sz="1400">
              <a:latin typeface="Times New Roman"/>
              <a:cs typeface="Times New Roman"/>
            </a:endParaRPr>
          </a:p>
          <a:p>
            <a:pPr algn="just" marL="12700" marR="5708015">
              <a:lnSpc>
                <a:spcPts val="1585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= 3/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568833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= 2/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581152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581152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P=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579501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S=P/A</a:t>
            </a:r>
            <a:r>
              <a:rPr dirty="0" smtClean="0" sz="1400">
                <a:latin typeface="Times New Roman"/>
                <a:cs typeface="Times New Roman"/>
              </a:rPr>
              <a:t> S= 50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514731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4.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O</a:t>
            </a:r>
            <a:r>
              <a:rPr dirty="0" smtClean="0" sz="1400" spc="-10" u="heavy">
                <a:latin typeface="Andalus"/>
                <a:cs typeface="Andalus"/>
              </a:rPr>
              <a:t>p</a:t>
            </a:r>
            <a:r>
              <a:rPr dirty="0" smtClean="0" sz="1400" spc="0" u="heavy">
                <a:latin typeface="Andalus"/>
                <a:cs typeface="Andalus"/>
              </a:rPr>
              <a:t>eni</a:t>
            </a:r>
            <a:r>
              <a:rPr dirty="0" smtClean="0" sz="1400" spc="-1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g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10" u="heavy">
                <a:latin typeface="Andalus"/>
                <a:cs typeface="Andalus"/>
              </a:rPr>
              <a:t>M</a:t>
            </a:r>
            <a:r>
              <a:rPr dirty="0" smtClean="0" sz="1400" spc="-5" u="heavy">
                <a:latin typeface="Andalus"/>
                <a:cs typeface="Andalus"/>
              </a:rPr>
              <a:t>-</a:t>
            </a:r>
            <a:r>
              <a:rPr dirty="0" smtClean="0" sz="1400" spc="-10" u="heavy">
                <a:latin typeface="Andalus"/>
                <a:cs typeface="Andalus"/>
              </a:rPr>
              <a:t>f</a:t>
            </a:r>
            <a:r>
              <a:rPr dirty="0" smtClean="0" sz="1400" spc="0" u="heavy">
                <a:latin typeface="Andalus"/>
                <a:cs typeface="Andalus"/>
              </a:rPr>
              <a:t>i</a:t>
            </a:r>
            <a:r>
              <a:rPr dirty="0" smtClean="0" sz="1400" spc="5" u="heavy">
                <a:latin typeface="Andalus"/>
                <a:cs typeface="Andalus"/>
              </a:rPr>
              <a:t>l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-10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300"/>
              </a:lnSpc>
              <a:spcBef>
                <a:spcPts val="0"/>
              </a:spcBef>
            </a:pPr>
            <a:endParaRPr sz="1300"/>
          </a:p>
          <a:p>
            <a:pPr algn="just" marL="12700" marR="13335">
              <a:lnSpc>
                <a:spcPts val="1610"/>
              </a:lnSpc>
              <a:buFont typeface="Times New Roman"/>
              <a:buAutoNum type="alphaUcPeriod" startAt="13"/>
              <a:tabLst>
                <a:tab pos="230504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it.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 se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ect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-f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0">
                <a:latin typeface="Times New Roman"/>
                <a:cs typeface="Times New Roman"/>
              </a:rPr>
              <a:t> fi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lvl="1" marL="469900" indent="-229235">
              <a:lnSpc>
                <a:spcPts val="1565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Scrip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3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files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.m</a:t>
            </a:r>
            <a:r>
              <a:rPr dirty="0" smtClean="0" sz="1400" spc="-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ten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io</a:t>
            </a:r>
            <a:r>
              <a:rPr dirty="0" smtClean="0" sz="1400" spc="5" b="1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rite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2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469900" marR="2286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ds,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ta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ace.</a:t>
            </a:r>
            <a:endParaRPr sz="1400">
              <a:latin typeface="Times New Roman"/>
              <a:cs typeface="Times New Roman"/>
            </a:endParaRPr>
          </a:p>
          <a:p>
            <a:pPr lvl="1" marL="469900" marR="13335" indent="-229235">
              <a:lnSpc>
                <a:spcPts val="1610"/>
              </a:lnSpc>
              <a:spcBef>
                <a:spcPts val="10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unct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ons</a:t>
            </a:r>
            <a:r>
              <a:rPr dirty="0" smtClean="0" sz="1400" spc="17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.m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io</a:t>
            </a:r>
            <a:r>
              <a:rPr dirty="0" smtClean="0" sz="1400" spc="5" b="1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acc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algn="just" marL="12700" marR="13335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From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-f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r>
              <a:rPr dirty="0" smtClean="0" sz="1400" spc="0">
                <a:latin typeface="Times New Roman"/>
                <a:cs typeface="Times New Roman"/>
              </a:rPr>
              <a:t> 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af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-f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pear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50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4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298703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312419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8221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4945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78834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2111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65932" y="71627"/>
            <a:ext cx="1034796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1002283"/>
            <a:ext cx="6673850" cy="84543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3296285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 (2)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ed in M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fi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e.</a:t>
            </a:r>
            <a:r>
              <a:rPr dirty="0" smtClean="0" sz="1400" spc="0" b="1">
                <a:latin typeface="Times New Roman"/>
                <a:cs typeface="Times New Roman"/>
              </a:rPr>
              <a:t> Write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de in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M-fi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40"/>
              </a:lnSpc>
            </a:pPr>
            <a:r>
              <a:rPr dirty="0" smtClean="0" sz="1400">
                <a:latin typeface="Times New Roman"/>
                <a:cs typeface="Times New Roman"/>
              </a:rPr>
              <a:t>%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per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4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%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resis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marL="241300" marR="3128645">
              <a:lnSpc>
                <a:spcPts val="1620"/>
              </a:lnSpc>
              <a:spcBef>
                <a:spcPts val="30"/>
              </a:spcBef>
            </a:pP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('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hm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law')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= input ('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);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565"/>
              </a:lnSpc>
              <a:buFont typeface="Times New Roman"/>
              <a:buAutoNum type="arabicPlain" startAt="3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R= in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20">
                <a:latin typeface="Times New Roman"/>
                <a:cs typeface="Times New Roman"/>
              </a:rPr>
              <a:t>'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 of 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nt'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610"/>
              </a:lnSpc>
              <a:buFont typeface="Times New Roman"/>
              <a:buAutoNum type="arabicPlain" startAt="3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I=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/R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30"/>
              </a:lnSpc>
            </a:pPr>
            <a:r>
              <a:rPr dirty="0" smtClean="0" sz="1400" b="1">
                <a:latin typeface="Times New Roman"/>
                <a:cs typeface="Times New Roman"/>
              </a:rPr>
              <a:t>The res</a:t>
            </a:r>
            <a:r>
              <a:rPr dirty="0" smtClean="0" sz="1400" spc="-1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lt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app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ar in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4109085">
              <a:lnSpc>
                <a:spcPts val="1610"/>
              </a:lnSpc>
              <a:spcBef>
                <a:spcPts val="15"/>
              </a:spcBef>
              <a:tabLst>
                <a:tab pos="1972310" algn="l"/>
                <a:tab pos="2040889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hm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law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	</a:t>
            </a:r>
            <a:r>
              <a:rPr dirty="0" smtClean="0" sz="1400" spc="0">
                <a:latin typeface="Times New Roman"/>
                <a:cs typeface="Times New Roman"/>
              </a:rPr>
              <a:t>220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		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I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22</a:t>
            </a:r>
            <a:endParaRPr sz="1400">
              <a:latin typeface="Times New Roman"/>
              <a:cs typeface="Times New Roman"/>
            </a:endParaRPr>
          </a:p>
          <a:p>
            <a:pPr marL="12700" marR="20320">
              <a:lnSpc>
                <a:spcPts val="1610"/>
              </a:lnSpc>
              <a:spcBef>
                <a:spcPts val="40"/>
              </a:spcBef>
            </a:pPr>
            <a:r>
              <a:rPr dirty="0" smtClean="0" sz="1400" spc="-1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te: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17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%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sp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strin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'T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ri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g'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1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marL="192405" indent="-180340">
              <a:lnSpc>
                <a:spcPct val="100000"/>
              </a:lnSpc>
              <a:buFont typeface="Andalus"/>
              <a:buAutoNum type="arabicPeriod" startAt="5"/>
              <a:tabLst>
                <a:tab pos="192405" algn="l"/>
              </a:tabLst>
            </a:pPr>
            <a:r>
              <a:rPr dirty="0" smtClean="0" sz="1400" spc="0" u="heavy">
                <a:latin typeface="Andalus"/>
                <a:cs typeface="Andalus"/>
              </a:rPr>
              <a:t>Inpu</a:t>
            </a:r>
            <a:r>
              <a:rPr dirty="0" smtClean="0" sz="1400" spc="0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a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d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-20" u="heavy">
                <a:latin typeface="Andalus"/>
                <a:cs typeface="Andalus"/>
              </a:rPr>
              <a:t>O</a:t>
            </a:r>
            <a:r>
              <a:rPr dirty="0" smtClean="0" sz="1400" spc="0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tpu</a:t>
            </a:r>
            <a:r>
              <a:rPr dirty="0" smtClean="0" sz="1400" spc="5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300"/>
              </a:lnSpc>
              <a:spcBef>
                <a:spcPts val="0"/>
              </a:spcBef>
              <a:buFont typeface="Andalus"/>
              <a:buAutoNum type="arabicPeriod" startAt="5"/>
            </a:pPr>
            <a:endParaRPr sz="1300"/>
          </a:p>
          <a:p>
            <a:pPr algn="just"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indo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Fir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 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</a:t>
            </a:r>
            <a:r>
              <a:rPr dirty="0" smtClean="0" sz="1400" spc="-10" b="1">
                <a:latin typeface="Times New Roman"/>
                <a:cs typeface="Times New Roman"/>
              </a:rPr>
              <a:t>/</a:t>
            </a:r>
            <a:r>
              <a:rPr dirty="0" smtClean="0" sz="1400" spc="0" b="1">
                <a:latin typeface="Times New Roman"/>
                <a:cs typeface="Times New Roman"/>
              </a:rPr>
              <a:t>2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+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/3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x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5;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&gt;&gt; </a:t>
            </a:r>
            <a:r>
              <a:rPr dirty="0" smtClean="0" sz="1400" b="1">
                <a:latin typeface="Times New Roman"/>
                <a:cs typeface="Times New Roman"/>
              </a:rPr>
              <a:t>ez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ot(</a:t>
            </a:r>
            <a:r>
              <a:rPr dirty="0" smtClean="0" sz="1400" spc="-15" b="1">
                <a:latin typeface="Times New Roman"/>
                <a:cs typeface="Times New Roman"/>
              </a:rPr>
              <a:t>’</a:t>
            </a:r>
            <a:r>
              <a:rPr dirty="0" smtClean="0" sz="1400" spc="0" b="1">
                <a:latin typeface="Times New Roman"/>
                <a:cs typeface="Times New Roman"/>
              </a:rPr>
              <a:t>x</a:t>
            </a:r>
            <a:r>
              <a:rPr dirty="0" smtClean="0" sz="1400" spc="-15" b="1">
                <a:latin typeface="Times New Roman"/>
                <a:cs typeface="Times New Roman"/>
              </a:rPr>
              <a:t>ˆ</a:t>
            </a:r>
            <a:r>
              <a:rPr dirty="0" smtClean="0" sz="1400" spc="0" b="1">
                <a:latin typeface="Times New Roman"/>
                <a:cs typeface="Times New Roman"/>
              </a:rPr>
              <a:t>3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x’)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1" marL="469900" indent="-457834">
              <a:lnSpc>
                <a:spcPct val="100000"/>
              </a:lnSpc>
              <a:spcBef>
                <a:spcPts val="200"/>
              </a:spcBef>
              <a:buFont typeface="Andalus"/>
              <a:buAutoNum type="arabicPeriod"/>
              <a:tabLst>
                <a:tab pos="469900" algn="l"/>
              </a:tabLst>
            </a:pPr>
            <a:r>
              <a:rPr dirty="0" smtClean="0" sz="1400" u="heavy">
                <a:latin typeface="Andalus"/>
                <a:cs typeface="Andalus"/>
              </a:rPr>
              <a:t>Inpu</a:t>
            </a:r>
            <a:r>
              <a:rPr dirty="0" smtClean="0" sz="1400" u="heavy">
                <a:latin typeface="Andalus"/>
                <a:cs typeface="Andalus"/>
              </a:rPr>
              <a:t>t</a:t>
            </a:r>
            <a:r>
              <a:rPr dirty="0" smtClean="0" sz="1400" spc="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 marR="3872229">
              <a:lnSpc>
                <a:spcPct val="155400"/>
              </a:lnSpc>
              <a:spcBef>
                <a:spcPts val="254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e= 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('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t');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EX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 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= input ('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);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R= in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20">
                <a:latin typeface="Times New Roman"/>
                <a:cs typeface="Times New Roman"/>
              </a:rPr>
              <a:t>'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 of 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nt'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lvl="1" marL="469900" indent="-457834">
              <a:lnSpc>
                <a:spcPct val="100000"/>
              </a:lnSpc>
              <a:spcBef>
                <a:spcPts val="200"/>
              </a:spcBef>
              <a:buFont typeface="Andalus"/>
              <a:buAutoNum type="arabicPeriod" startAt="2"/>
              <a:tabLst>
                <a:tab pos="469900" algn="l"/>
              </a:tabLst>
            </a:pPr>
            <a:r>
              <a:rPr dirty="0" smtClean="0" sz="1400" u="heavy">
                <a:latin typeface="Andalus"/>
                <a:cs typeface="Andalus"/>
              </a:rPr>
              <a:t>Output:</a:t>
            </a:r>
            <a:r>
              <a:rPr dirty="0" smtClean="0" sz="140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100"/>
              </a:lnSpc>
              <a:spcBef>
                <a:spcPts val="79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p( 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or 'te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t')</a:t>
            </a:r>
            <a:endParaRPr sz="1400">
              <a:latin typeface="Times New Roman"/>
              <a:cs typeface="Times New Roman"/>
            </a:endParaRPr>
          </a:p>
          <a:p>
            <a:pPr marL="12700" marR="3872229">
              <a:lnSpc>
                <a:spcPct val="155000"/>
              </a:lnSpc>
              <a:spcBef>
                <a:spcPts val="1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EX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 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ez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t(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ˆ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50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4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8912" y="98221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38912" y="94945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38912" y="978834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82111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65932" y="71627"/>
            <a:ext cx="1034796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298703"/>
            <a:ext cx="2433955" cy="9613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  <a:p>
            <a:pPr>
              <a:lnSpc>
                <a:spcPts val="1000"/>
              </a:lnSpc>
              <a:spcBef>
                <a:spcPts val="37"/>
              </a:spcBef>
            </a:pPr>
            <a:endParaRPr sz="1000"/>
          </a:p>
          <a:p>
            <a:pPr marL="12700">
              <a:lnSpc>
                <a:spcPct val="100000"/>
              </a:lnSpc>
              <a:tabLst>
                <a:tab pos="469900" algn="l"/>
              </a:tabLst>
            </a:pPr>
            <a:r>
              <a:rPr dirty="0" smtClean="0" sz="1400">
                <a:latin typeface="Andalus"/>
                <a:cs typeface="Andalus"/>
              </a:rPr>
              <a:t>5.3	</a:t>
            </a:r>
            <a:r>
              <a:rPr dirty="0" smtClean="0" sz="1400">
                <a:latin typeface="Andalus"/>
                <a:cs typeface="Andalus"/>
              </a:rPr>
              <a:t>The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mat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omm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89016" y="312419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4704" y="1249933"/>
            <a:ext cx="1691894" cy="0"/>
          </a:xfrm>
          <a:custGeom>
            <a:avLst/>
            <a:gdLst/>
            <a:ahLst/>
            <a:cxnLst/>
            <a:rect l="l" t="t" r="r" b="b"/>
            <a:pathLst>
              <a:path w="1691894" h="0">
                <a:moveTo>
                  <a:pt x="0" y="0"/>
                </a:moveTo>
                <a:lnTo>
                  <a:pt x="1691894" y="0"/>
                </a:lnTo>
              </a:path>
            </a:pathLst>
          </a:custGeom>
          <a:ln w="378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4500" y="1391777"/>
            <a:ext cx="6673850" cy="1239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959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pla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Mat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affects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how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lab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 By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defa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AB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bers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ace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5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sh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6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f</a:t>
            </a:r>
            <a:r>
              <a:rPr dirty="0" smtClean="0" sz="1400" spc="5" b="1" i="1">
                <a:latin typeface="Times New Roman"/>
                <a:cs typeface="Times New Roman"/>
              </a:rPr>
              <a:t>o</a:t>
            </a:r>
            <a:r>
              <a:rPr dirty="0" smtClean="0" sz="1400" spc="-20" b="1" i="1">
                <a:latin typeface="Times New Roman"/>
                <a:cs typeface="Times New Roman"/>
              </a:rPr>
              <a:t>r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prec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need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6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ats,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50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4</a:t>
            </a:fld>
            <a:endParaRPr sz="1100">
              <a:latin typeface="Andalus"/>
              <a:cs typeface="Andalu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2814065"/>
            <a:ext cx="1610360" cy="8401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x= 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6]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for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sho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marL="56515" marR="1306195" indent="-44450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&gt;&gt;x</a:t>
            </a:r>
            <a:r>
              <a:rPr dirty="0" smtClean="0" sz="140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x=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63470" y="3018281"/>
            <a:ext cx="319151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%</a:t>
            </a:r>
            <a:r>
              <a:rPr dirty="0" smtClean="0" sz="1400" spc="0">
                <a:latin typeface="Times New Roman"/>
                <a:cs typeface="Times New Roman"/>
              </a:rPr>
              <a:t>fix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 5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3632834"/>
            <a:ext cx="1104900" cy="838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651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1.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endParaRPr sz="1400">
              <a:latin typeface="Times New Roman"/>
              <a:cs typeface="Times New Roman"/>
            </a:endParaRPr>
          </a:p>
          <a:p>
            <a:pPr marL="12700" marR="80137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&gt;&gt;x</a:t>
            </a:r>
            <a:r>
              <a:rPr dirty="0" smtClean="0" sz="1400">
                <a:latin typeface="Times New Roman"/>
                <a:cs typeface="Times New Roman"/>
              </a:rPr>
              <a:t> x=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20926" y="3632834"/>
            <a:ext cx="51689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68042" y="3837051"/>
            <a:ext cx="21082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%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fixed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nt,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4500" y="4449698"/>
            <a:ext cx="1492885" cy="8401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1.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33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&gt;&gt;f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sho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12700" marR="118935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&gt;&gt;x</a:t>
            </a:r>
            <a:r>
              <a:rPr dirty="0" smtClean="0" sz="1400">
                <a:latin typeface="Times New Roman"/>
                <a:cs typeface="Times New Roman"/>
              </a:rPr>
              <a:t> x=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52801" y="4449698"/>
            <a:ext cx="2521585" cy="4311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9113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0.0</a:t>
            </a:r>
            <a:r>
              <a:rPr dirty="0" smtClean="0" sz="1400" spc="5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%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5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4500" y="5268086"/>
            <a:ext cx="21666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5730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1.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	</a:t>
            </a:r>
            <a:r>
              <a:rPr dirty="0" smtClean="0" sz="1400" spc="0">
                <a:latin typeface="Times New Roman"/>
                <a:cs typeface="Times New Roman"/>
              </a:rPr>
              <a:t>1.2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4500" y="5472302"/>
            <a:ext cx="1938020" cy="8401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12700" marR="1634489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&gt;&gt;x</a:t>
            </a:r>
            <a:r>
              <a:rPr dirty="0" smtClean="0" sz="1400">
                <a:latin typeface="Times New Roman"/>
                <a:cs typeface="Times New Roman"/>
              </a:rPr>
              <a:t> x=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1.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58898" y="5472302"/>
            <a:ext cx="26111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%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32609" y="6086728"/>
            <a:ext cx="19005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0.00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2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4500" y="6290944"/>
            <a:ext cx="1315085" cy="165671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endParaRPr sz="1400">
              <a:latin typeface="Times New Roman"/>
              <a:cs typeface="Times New Roman"/>
            </a:endParaRPr>
          </a:p>
          <a:p>
            <a:pPr marL="12700" marR="1010919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&gt;&gt;x</a:t>
            </a:r>
            <a:r>
              <a:rPr dirty="0" smtClean="0" sz="140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x=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3f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&gt;&gt;f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nk</a:t>
            </a:r>
            <a:endParaRPr sz="1400">
              <a:latin typeface="Times New Roman"/>
              <a:cs typeface="Times New Roman"/>
            </a:endParaRPr>
          </a:p>
          <a:p>
            <a:pPr marL="12700" marR="1010919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&gt;&gt;x</a:t>
            </a:r>
            <a:r>
              <a:rPr dirty="0" smtClean="0" sz="1400">
                <a:latin typeface="Times New Roman"/>
                <a:cs typeface="Times New Roman"/>
              </a:rPr>
              <a:t> x=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  <a:tabLst>
                <a:tab pos="988694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1.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	</a:t>
            </a:r>
            <a:r>
              <a:rPr dirty="0" smtClean="0" sz="1400" spc="0">
                <a:latin typeface="Times New Roman"/>
                <a:cs typeface="Times New Roman"/>
              </a:rPr>
              <a:t>0.00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51860" y="6290944"/>
            <a:ext cx="168084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% he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94267" y="6903592"/>
            <a:ext cx="1518920" cy="4311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3e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71</a:t>
            </a:r>
            <a:endParaRPr sz="1400">
              <a:latin typeface="Times New Roman"/>
              <a:cs typeface="Times New Roman"/>
            </a:endParaRPr>
          </a:p>
          <a:p>
            <a:pPr marL="6985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% do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4500" y="7926196"/>
            <a:ext cx="1012190" cy="8401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rate</a:t>
            </a:r>
            <a:endParaRPr sz="1400">
              <a:latin typeface="Times New Roman"/>
              <a:cs typeface="Times New Roman"/>
            </a:endParaRPr>
          </a:p>
          <a:p>
            <a:pPr marL="12700" marR="70866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&gt;&gt;x</a:t>
            </a:r>
            <a:r>
              <a:rPr dirty="0" smtClean="0" sz="140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x=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06779" y="7926196"/>
            <a:ext cx="275399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% 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 rat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70405" y="8540750"/>
            <a:ext cx="69913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1/8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45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44500" y="8780017"/>
            <a:ext cx="6666230" cy="996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14350" algn="l"/>
              </a:tabLst>
            </a:pPr>
            <a:r>
              <a:rPr dirty="0" smtClean="0" sz="1400">
                <a:latin typeface="Andalus"/>
                <a:cs typeface="Andalus"/>
              </a:rPr>
              <a:t>5.4	</a:t>
            </a:r>
            <a:r>
              <a:rPr dirty="0" smtClean="0" sz="1400" u="heavy">
                <a:latin typeface="Andalus"/>
                <a:cs typeface="Andalus"/>
              </a:rPr>
              <a:t>Use</a:t>
            </a:r>
            <a:r>
              <a:rPr dirty="0" smtClean="0" sz="1400" u="heavy">
                <a:latin typeface="Andalus"/>
                <a:cs typeface="Andalus"/>
              </a:rPr>
              <a:t> </a:t>
            </a:r>
            <a:r>
              <a:rPr dirty="0" smtClean="0" sz="1400" u="heavy">
                <a:latin typeface="Andalus"/>
                <a:cs typeface="Andalus"/>
              </a:rPr>
              <a:t>of</a:t>
            </a:r>
            <a:r>
              <a:rPr dirty="0" smtClean="0" sz="1400" spc="5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-15" u="heavy">
                <a:latin typeface="Andalus"/>
                <a:cs typeface="Andalus"/>
              </a:rPr>
              <a:t>m</a:t>
            </a:r>
            <a:r>
              <a:rPr dirty="0" smtClean="0" sz="1400" spc="0" u="heavy">
                <a:latin typeface="Andalus"/>
                <a:cs typeface="Andalus"/>
              </a:rPr>
              <a:t>ic</a:t>
            </a:r>
            <a:r>
              <a:rPr dirty="0" smtClean="0" sz="1400" spc="-5" u="heavy">
                <a:latin typeface="Andalus"/>
                <a:cs typeface="Andalus"/>
              </a:rPr>
              <a:t>o</a:t>
            </a:r>
            <a:r>
              <a:rPr dirty="0" smtClean="0" sz="1400" spc="0" u="heavy">
                <a:latin typeface="Andalus"/>
                <a:cs typeface="Andalus"/>
              </a:rPr>
              <a:t>lon</a:t>
            </a:r>
            <a:r>
              <a:rPr dirty="0" smtClean="0" sz="1400" spc="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(</a:t>
            </a:r>
            <a:r>
              <a:rPr dirty="0" smtClean="0" sz="1400" spc="-5" u="heavy">
                <a:latin typeface="Andalus"/>
                <a:cs typeface="Andalus"/>
              </a:rPr>
              <a:t>;</a:t>
            </a:r>
            <a:r>
              <a:rPr dirty="0" smtClean="0" sz="1400" spc="0" u="heavy">
                <a:latin typeface="Andalus"/>
                <a:cs typeface="Andalus"/>
              </a:rPr>
              <a:t>)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in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M</a:t>
            </a:r>
            <a:r>
              <a:rPr dirty="0" smtClean="0" sz="1400" spc="-10" u="heavy">
                <a:latin typeface="Andalus"/>
                <a:cs typeface="Andalus"/>
              </a:rPr>
              <a:t>A</a:t>
            </a:r>
            <a:r>
              <a:rPr dirty="0" smtClean="0" sz="1400" spc="0" u="heavy">
                <a:latin typeface="Andalus"/>
                <a:cs typeface="Andalus"/>
              </a:rPr>
              <a:t>TLA</a:t>
            </a:r>
            <a:r>
              <a:rPr dirty="0" smtClean="0" sz="1400" spc="0" u="heavy">
                <a:latin typeface="Andalus"/>
                <a:cs typeface="Andalus"/>
              </a:rPr>
              <a:t>B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200"/>
              </a:lnSpc>
              <a:spcBef>
                <a:spcPts val="88"/>
              </a:spcBef>
            </a:pPr>
            <a:endParaRPr sz="1200"/>
          </a:p>
          <a:p>
            <a:pPr marL="1270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er,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o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ter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For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298703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312419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8221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4945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78834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2111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65932" y="71627"/>
            <a:ext cx="1034796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985011"/>
            <a:ext cx="6673850" cy="5313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43764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3;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%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pace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12700" marR="645922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endParaRPr sz="1400">
              <a:latin typeface="Times New Roman"/>
              <a:cs typeface="Times New Roman"/>
            </a:endParaRPr>
          </a:p>
          <a:p>
            <a:pPr algn="just" marL="12700" marR="133413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5   %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-1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 marR="6227445">
              <a:lnSpc>
                <a:spcPct val="15500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5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11"/>
              </a:spcBef>
            </a:pPr>
            <a:endParaRPr sz="1200"/>
          </a:p>
          <a:p>
            <a:pPr algn="just" lvl="1" marL="469900" marR="4765675" indent="-457834">
              <a:lnSpc>
                <a:spcPct val="100000"/>
              </a:lnSpc>
              <a:buFont typeface="Andalus"/>
              <a:buAutoNum type="arabicPeriod" startAt="5"/>
              <a:tabLst>
                <a:tab pos="469900" algn="l"/>
              </a:tabLst>
            </a:pPr>
            <a:r>
              <a:rPr dirty="0" smtClean="0" sz="1400" u="heavy">
                <a:latin typeface="Andalus"/>
                <a:cs typeface="Andalus"/>
              </a:rPr>
              <a:t>Ad</a:t>
            </a:r>
            <a:r>
              <a:rPr dirty="0" smtClean="0" sz="1400" u="heavy">
                <a:latin typeface="Andalus"/>
                <a:cs typeface="Andalus"/>
              </a:rPr>
              <a:t>d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g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c</a:t>
            </a:r>
            <a:r>
              <a:rPr dirty="0" smtClean="0" sz="1400" spc="0" u="heavy">
                <a:latin typeface="Andalus"/>
                <a:cs typeface="Andalus"/>
              </a:rPr>
              <a:t>ommen</a:t>
            </a:r>
            <a:r>
              <a:rPr dirty="0" smtClean="0" sz="1400" spc="-15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s</a:t>
            </a:r>
            <a:r>
              <a:rPr dirty="0" smtClean="0" sz="1400" spc="1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lvl="1">
              <a:lnSpc>
                <a:spcPts val="1200"/>
              </a:lnSpc>
              <a:spcBef>
                <a:spcPts val="87"/>
              </a:spcBef>
              <a:buFont typeface="Andalus"/>
              <a:buAutoNum type="arabicPeriod" startAt="5"/>
            </a:pPr>
            <a:endParaRPr sz="1200"/>
          </a:p>
          <a:p>
            <a:pPr marL="12700" marR="1397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%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4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dow).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426974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%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15"/>
              </a:spcBef>
            </a:pPr>
            <a:endParaRPr sz="1200"/>
          </a:p>
          <a:p>
            <a:pPr algn="just" lvl="1" marL="469900" marR="4460875" indent="-457834">
              <a:lnSpc>
                <a:spcPct val="100000"/>
              </a:lnSpc>
              <a:buFont typeface="Andalus"/>
              <a:buAutoNum type="arabicPeriod" startAt="6"/>
              <a:tabLst>
                <a:tab pos="469900" algn="l"/>
              </a:tabLst>
            </a:pPr>
            <a:r>
              <a:rPr dirty="0" smtClean="0" sz="1400" u="heavy">
                <a:latin typeface="Andalus"/>
                <a:cs typeface="Andalus"/>
              </a:rPr>
              <a:t>Comma</a:t>
            </a:r>
            <a:r>
              <a:rPr dirty="0" smtClean="0" sz="1400" spc="-1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d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l</a:t>
            </a:r>
            <a:r>
              <a:rPr dirty="0" smtClean="0" sz="1400" spc="0" u="heavy">
                <a:latin typeface="Andalus"/>
                <a:cs typeface="Andalus"/>
              </a:rPr>
              <a:t>i</a:t>
            </a:r>
            <a:r>
              <a:rPr dirty="0" smtClean="0" sz="1400" spc="5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-1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edit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-1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g</a:t>
            </a:r>
            <a:r>
              <a:rPr dirty="0" smtClean="0" sz="1400" spc="1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200"/>
              </a:lnSpc>
              <a:spcBef>
                <a:spcPts val="87"/>
              </a:spcBef>
            </a:pPr>
            <a:endParaRPr sz="1200"/>
          </a:p>
          <a:p>
            <a:pPr marL="12700" marR="13335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ow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boa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low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l,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t,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ear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ier.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ose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nly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44"/>
              </a:spcBef>
            </a:pPr>
            <a:endParaRPr sz="850"/>
          </a:p>
          <a:p>
            <a:pPr algn="just" marL="12700" marR="517207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&gt;&gt;r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-5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))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24"/>
              </a:spcBef>
            </a:pPr>
            <a:endParaRPr sz="900"/>
          </a:p>
          <a:p>
            <a:pPr algn="just" marL="12700" marR="127571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???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t' 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'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le'.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6"/>
              </a:spcBef>
            </a:pPr>
            <a:endParaRPr sz="950"/>
          </a:p>
          <a:p>
            <a:pPr algn="just" marL="12700" marR="12700">
              <a:lnSpc>
                <a:spcPct val="964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sq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ith.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ply</a:t>
            </a:r>
            <a:r>
              <a:rPr dirty="0" smtClean="0" sz="1400" spc="0">
                <a:latin typeface="Times New Roman"/>
                <a:cs typeface="Times New Roman"/>
              </a:rPr>
              <a:t> 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↑</a:t>
            </a:r>
            <a:r>
              <a:rPr dirty="0" smtClean="0" sz="1400" spc="1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isspe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←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key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ove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r. 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py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ted 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ds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histor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25"/>
              </a:spcBef>
            </a:pPr>
            <a:endParaRPr sz="900"/>
          </a:p>
          <a:p>
            <a:pPr algn="just" marL="12700" marR="82423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50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4</a:t>
            </a:fld>
            <a:endParaRPr sz="1100">
              <a:latin typeface="Andalus"/>
              <a:cs typeface="Andalus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56565" y="6420866"/>
          <a:ext cx="4600702" cy="32461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7722"/>
                <a:gridCol w="1170813"/>
                <a:gridCol w="2341118"/>
              </a:tblGrid>
              <a:tr h="403859"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↑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Ct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+p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5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c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all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p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evi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us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n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5383"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↓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Ct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+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5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c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all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ater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n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5384"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←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Ct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+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b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Mo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v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ba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c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k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one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c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har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a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c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r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→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Ct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+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f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Mo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v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fo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ward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one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c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hara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c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r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5764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Ct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+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→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Ct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+r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Mo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v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 r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g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ht one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wo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d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385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Ct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l+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←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Ct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+l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Mo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v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le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f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t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one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wo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d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5384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5">
                          <a:latin typeface="Andalus"/>
                          <a:cs typeface="Andalus"/>
                        </a:rPr>
                        <a:t>H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ome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Ct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+a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Mo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v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 to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b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g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nn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n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g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f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ne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533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End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Ct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+e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Mo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v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 to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end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of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ne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298703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312419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78834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82111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65932" y="71627"/>
            <a:ext cx="1034796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50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4</a:t>
            </a:fld>
            <a:endParaRPr sz="1100">
              <a:latin typeface="Andalus"/>
              <a:cs typeface="Andalu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2638805"/>
            <a:ext cx="6671945" cy="6894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69900" algn="l"/>
              </a:tabLst>
            </a:pPr>
            <a:r>
              <a:rPr dirty="0" smtClean="0" sz="1400">
                <a:latin typeface="Andalus"/>
                <a:cs typeface="Andalus"/>
              </a:rPr>
              <a:t>5.7	</a:t>
            </a:r>
            <a:r>
              <a:rPr dirty="0" smtClean="0" sz="1400" u="heavy">
                <a:latin typeface="Andalus"/>
                <a:cs typeface="Andalus"/>
              </a:rPr>
              <a:t>En</a:t>
            </a:r>
            <a:r>
              <a:rPr dirty="0" smtClean="0" sz="1400" u="heavy">
                <a:latin typeface="Andalus"/>
                <a:cs typeface="Andalus"/>
              </a:rPr>
              <a:t>t</a:t>
            </a:r>
            <a:r>
              <a:rPr dirty="0" smtClean="0" sz="1400" spc="-5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ri</a:t>
            </a:r>
            <a:r>
              <a:rPr dirty="0" smtClean="0" sz="1400" spc="-1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g</a:t>
            </a:r>
            <a:r>
              <a:rPr dirty="0" smtClean="0" sz="1400" spc="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l</a:t>
            </a:r>
            <a:r>
              <a:rPr dirty="0" smtClean="0" sz="1400" spc="-15" u="heavy">
                <a:latin typeface="Andalus"/>
                <a:cs typeface="Andalus"/>
              </a:rPr>
              <a:t>o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g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c</a:t>
            </a:r>
            <a:r>
              <a:rPr dirty="0" smtClean="0" sz="1400" spc="0" u="heavy">
                <a:latin typeface="Andalus"/>
                <a:cs typeface="Andalus"/>
              </a:rPr>
              <a:t>om</a:t>
            </a:r>
            <a:r>
              <a:rPr dirty="0" smtClean="0" sz="1400" spc="-15" u="heavy">
                <a:latin typeface="Andalus"/>
                <a:cs typeface="Andalus"/>
              </a:rPr>
              <a:t>m</a:t>
            </a:r>
            <a:r>
              <a:rPr dirty="0" smtClean="0" sz="1400" spc="0" u="heavy">
                <a:latin typeface="Andalus"/>
                <a:cs typeface="Andalus"/>
              </a:rPr>
              <a:t>a</a:t>
            </a:r>
            <a:r>
              <a:rPr dirty="0" smtClean="0" sz="1400" spc="5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d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l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1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200"/>
              </a:lnSpc>
              <a:spcBef>
                <a:spcPts val="79"/>
              </a:spcBef>
            </a:pPr>
            <a:endParaRPr sz="1200"/>
          </a:p>
          <a:p>
            <a:pPr marL="12700" marR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If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hree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…,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nter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33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35"/>
              </a:spcBef>
            </a:pPr>
            <a:endParaRPr sz="9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&gt;&gt;s=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…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24"/>
              </a:spcBef>
            </a:pPr>
            <a:endParaRPr sz="9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-1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7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47"/>
              </a:spcBef>
            </a:pPr>
            <a:endParaRPr sz="900"/>
          </a:p>
          <a:p>
            <a:pPr marL="12700">
              <a:lnSpc>
                <a:spcPct val="100000"/>
              </a:lnSpc>
              <a:tabLst>
                <a:tab pos="469900" algn="l"/>
              </a:tabLst>
            </a:pPr>
            <a:r>
              <a:rPr dirty="0" smtClean="0" sz="1700" b="1">
                <a:latin typeface="Times New Roman"/>
                <a:cs typeface="Times New Roman"/>
              </a:rPr>
              <a:t>5</a:t>
            </a:r>
            <a:r>
              <a:rPr dirty="0" smtClean="0" sz="1700" spc="5" b="1">
                <a:latin typeface="Times New Roman"/>
                <a:cs typeface="Times New Roman"/>
              </a:rPr>
              <a:t>.</a:t>
            </a:r>
            <a:r>
              <a:rPr dirty="0" smtClean="0" sz="1700" spc="0" b="1">
                <a:latin typeface="Times New Roman"/>
                <a:cs typeface="Times New Roman"/>
              </a:rPr>
              <a:t>8	</a:t>
            </a:r>
            <a:r>
              <a:rPr dirty="0" smtClean="0" sz="1400" spc="-5" u="heavy">
                <a:latin typeface="Andalus"/>
                <a:cs typeface="Andalus"/>
              </a:rPr>
              <a:t>H</a:t>
            </a:r>
            <a:r>
              <a:rPr dirty="0" smtClean="0" sz="1400" spc="0" u="heavy">
                <a:latin typeface="Andalus"/>
                <a:cs typeface="Andalus"/>
              </a:rPr>
              <a:t>elp</a:t>
            </a:r>
            <a:r>
              <a:rPr dirty="0" smtClean="0" sz="1400" spc="15" u="heavy">
                <a:latin typeface="Andalus"/>
                <a:cs typeface="Andalus"/>
              </a:rPr>
              <a:t> </a:t>
            </a:r>
            <a:r>
              <a:rPr dirty="0" smtClean="0" sz="1700" spc="-5" b="1">
                <a:latin typeface="Times New Roman"/>
                <a:cs typeface="Times New Roman"/>
              </a:rPr>
              <a:t>:</a:t>
            </a:r>
            <a:r>
              <a:rPr dirty="0" smtClean="0" sz="1700" spc="0" b="1">
                <a:latin typeface="Times New Roman"/>
                <a:cs typeface="Times New Roman"/>
              </a:rPr>
              <a:t>-</a:t>
            </a: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very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feature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endParaRPr sz="1400">
              <a:latin typeface="Times New Roman"/>
              <a:cs typeface="Times New Roman"/>
            </a:endParaRPr>
          </a:p>
          <a:p>
            <a:pPr marL="14478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clear 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ove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ree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endParaRPr sz="1400">
              <a:latin typeface="Times New Roman"/>
              <a:cs typeface="Times New Roman"/>
            </a:endParaRPr>
          </a:p>
          <a:p>
            <a:pPr marL="189230" marR="446405">
              <a:lnSpc>
                <a:spcPts val="1620"/>
              </a:lnSpc>
              <a:spcBef>
                <a:spcPts val="3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oves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cur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pace, r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0">
                <a:latin typeface="Times New Roman"/>
                <a:cs typeface="Times New Roman"/>
              </a:rPr>
              <a:t> them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clear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clear 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..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endParaRPr sz="1400">
              <a:latin typeface="Times New Roman"/>
              <a:cs typeface="Times New Roman"/>
            </a:endParaRPr>
          </a:p>
          <a:p>
            <a:pPr marL="189230" marR="443166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clear -r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..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exprN</a:t>
            </a:r>
            <a:r>
              <a:rPr dirty="0" smtClean="0" sz="1400" spc="0">
                <a:latin typeface="Times New Roman"/>
                <a:cs typeface="Times New Roman"/>
              </a:rPr>
              <a:t> clear Ite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Refere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clear</a:t>
            </a:r>
            <a:endParaRPr sz="1400">
              <a:latin typeface="Times New Roman"/>
              <a:cs typeface="Times New Roman"/>
            </a:endParaRPr>
          </a:p>
          <a:p>
            <a:pPr marL="365760" marR="1826260" indent="-177165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See also c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c,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port,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loc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per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ace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ts val="156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clear</a:t>
            </a:r>
            <a:endParaRPr sz="1400">
              <a:latin typeface="Times New Roman"/>
              <a:cs typeface="Times New Roman"/>
            </a:endParaRPr>
          </a:p>
          <a:p>
            <a:pPr marL="367665" marR="1285875" indent="-190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lear,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lear,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t/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lear,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p/cle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atla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lear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b/</a:t>
            </a:r>
            <a:r>
              <a:rPr dirty="0" smtClean="0" sz="1400" spc="-2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.cle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1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i.c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ear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189230" marR="2064385">
              <a:lnSpc>
                <a:spcPts val="1610"/>
              </a:lnSpc>
              <a:spcBef>
                <a:spcPts val="5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 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sin(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Refere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sin</a:t>
            </a:r>
            <a:endParaRPr sz="1400">
              <a:latin typeface="Times New Roman"/>
              <a:cs typeface="Times New Roman"/>
            </a:endParaRPr>
          </a:p>
          <a:p>
            <a:pPr marL="189230" marR="432689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See also 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sin</a:t>
            </a:r>
            <a:endParaRPr sz="1400">
              <a:latin typeface="Times New Roman"/>
              <a:cs typeface="Times New Roman"/>
            </a:endParaRPr>
          </a:p>
          <a:p>
            <a:pPr marL="36576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fixe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in,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bolic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56565" y="956436"/>
          <a:ext cx="6705726" cy="1282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7722"/>
                <a:gridCol w="1170813"/>
                <a:gridCol w="2341118"/>
                <a:gridCol w="2073020"/>
              </a:tblGrid>
              <a:tr h="432308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Esc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39370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Ct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+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u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39370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Clear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ne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39370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/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T w="3937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40538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Del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Ct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+d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Delete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c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h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ara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c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r at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c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urs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r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T w="3937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40538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5">
                          <a:latin typeface="Andalus"/>
                          <a:cs typeface="Andalus"/>
                        </a:rPr>
                        <a:t>B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ack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s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pa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c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Ct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+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h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Delete</a:t>
                      </a:r>
                      <a:r>
                        <a:rPr dirty="0" smtClean="0" sz="1400" spc="-2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20">
                          <a:latin typeface="Andalus"/>
                          <a:cs typeface="Andalus"/>
                        </a:rPr>
                        <a:t>c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hara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c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-3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be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f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re</a:t>
                      </a:r>
                      <a:r>
                        <a:rPr dirty="0" smtClean="0" sz="1400" spc="-2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c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urs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r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T w="3937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8912" y="98221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38912" y="94945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38912" y="978834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82111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65932" y="71627"/>
            <a:ext cx="1034796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298703"/>
            <a:ext cx="2433955" cy="9613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  <a:p>
            <a:pPr>
              <a:lnSpc>
                <a:spcPts val="1000"/>
              </a:lnSpc>
              <a:spcBef>
                <a:spcPts val="37"/>
              </a:spcBef>
            </a:pPr>
            <a:endParaRPr sz="1000"/>
          </a:p>
          <a:p>
            <a:pPr marL="12700">
              <a:lnSpc>
                <a:spcPct val="100000"/>
              </a:lnSpc>
              <a:tabLst>
                <a:tab pos="469900" algn="l"/>
              </a:tabLst>
            </a:pPr>
            <a:r>
              <a:rPr dirty="0" smtClean="0" sz="1400">
                <a:latin typeface="Andalus"/>
                <a:cs typeface="Andalus"/>
              </a:rPr>
              <a:t>5.9	</a:t>
            </a:r>
            <a:r>
              <a:rPr dirty="0" smtClean="0" sz="1400">
                <a:latin typeface="Andalus"/>
                <a:cs typeface="Andalus"/>
              </a:rPr>
              <a:t>Exit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89016" y="312419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4704" y="1249933"/>
            <a:ext cx="396240" cy="0"/>
          </a:xfrm>
          <a:custGeom>
            <a:avLst/>
            <a:gdLst/>
            <a:ahLst/>
            <a:cxnLst/>
            <a:rect l="l" t="t" r="r" b="b"/>
            <a:pathLst>
              <a:path w="396240" h="0">
                <a:moveTo>
                  <a:pt x="0" y="0"/>
                </a:moveTo>
                <a:lnTo>
                  <a:pt x="396240" y="0"/>
                </a:lnTo>
              </a:path>
            </a:pathLst>
          </a:custGeom>
          <a:ln w="378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4500" y="1256538"/>
            <a:ext cx="6673850" cy="83121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at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698500" indent="-22860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69850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Sele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from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ile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u.</a:t>
            </a:r>
            <a:endParaRPr sz="1400">
              <a:latin typeface="Times New Roman"/>
              <a:cs typeface="Times New Roman"/>
            </a:endParaRPr>
          </a:p>
          <a:p>
            <a:pPr marL="698500" indent="-228600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6985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pt.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  <a:spcBef>
                <a:spcPts val="4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ot</a:t>
            </a:r>
            <a:r>
              <a:rPr dirty="0" smtClean="0" sz="1400" spc="3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ose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p.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oes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al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 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rare oc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5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oft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.P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lcu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ate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rimet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4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tang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lar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gth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are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</a:t>
            </a:r>
            <a:r>
              <a:rPr dirty="0" smtClean="0" sz="1400" spc="-1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?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 area= 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ng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h*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dth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rimet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 =2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leng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h+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idt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).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ts val="2140"/>
              </a:lnSpc>
              <a:spcBef>
                <a:spcPts val="140"/>
              </a:spcBef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 </a:t>
            </a:r>
            <a:r>
              <a:rPr dirty="0" smtClean="0" sz="1400" spc="-17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 </a:t>
            </a:r>
            <a:r>
              <a:rPr dirty="0" smtClean="0" sz="1400" spc="-15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1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gth </a:t>
            </a:r>
            <a:r>
              <a:rPr dirty="0" smtClean="0" sz="1400" spc="-1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 </a:t>
            </a:r>
            <a:r>
              <a:rPr dirty="0" smtClean="0" sz="1400" spc="-1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 </a:t>
            </a:r>
            <a:r>
              <a:rPr dirty="0" smtClean="0" sz="1400" spc="-1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are </a:t>
            </a:r>
            <a:r>
              <a:rPr dirty="0" smtClean="0" sz="1400" spc="-15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iven </a:t>
            </a:r>
            <a:r>
              <a:rPr dirty="0" smtClean="0" sz="1400" spc="-1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write </a:t>
            </a:r>
            <a:r>
              <a:rPr dirty="0" smtClean="0" sz="1400" spc="-16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1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foll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 </a:t>
            </a:r>
            <a:r>
              <a:rPr dirty="0" smtClean="0" sz="1400" spc="-1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nts </a:t>
            </a:r>
            <a:r>
              <a:rPr dirty="0" smtClean="0" sz="1400" spc="-1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in </a:t>
            </a:r>
            <a:r>
              <a:rPr dirty="0" smtClean="0" sz="1400" spc="-160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omma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 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w: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gth=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5">
                <a:latin typeface="Andalus"/>
                <a:cs typeface="Andalus"/>
              </a:rPr>
              <a:t>3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id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h=</a:t>
            </a:r>
            <a:r>
              <a:rPr dirty="0" smtClean="0" sz="1400" spc="-10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5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2700" marR="27940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&gt;&gt;ar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gth*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dth, 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rimet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20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2*(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leng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h+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id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h)</a:t>
            </a:r>
            <a:r>
              <a:rPr dirty="0" smtClean="0" sz="1400" spc="0">
                <a:latin typeface="Andalus"/>
                <a:cs typeface="Andalus"/>
              </a:rPr>
              <a:t> ar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a=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0.0</a:t>
            </a:r>
            <a:r>
              <a:rPr dirty="0" smtClean="0" sz="1400" spc="-15">
                <a:latin typeface="Andalus"/>
                <a:cs typeface="Andalus"/>
              </a:rPr>
              <a:t>6</a:t>
            </a:r>
            <a:r>
              <a:rPr dirty="0" smtClean="0" sz="1400" spc="0">
                <a:latin typeface="Andalus"/>
                <a:cs typeface="Andalus"/>
              </a:rPr>
              <a:t>00</a:t>
            </a:r>
            <a:endParaRPr sz="1400">
              <a:latin typeface="Andalus"/>
              <a:cs typeface="Andalus"/>
            </a:endParaRPr>
          </a:p>
          <a:p>
            <a:pPr marL="12700" marR="587565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Pe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ime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 1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gth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dth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are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not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giv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en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w </a:t>
            </a:r>
            <a:r>
              <a:rPr dirty="0" smtClean="0" sz="1400" spc="5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write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follo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ing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nt:</a:t>
            </a:r>
            <a:endParaRPr sz="1400">
              <a:latin typeface="Andalus"/>
              <a:cs typeface="Andalus"/>
            </a:endParaRPr>
          </a:p>
          <a:p>
            <a:pPr marL="241300" marR="2464435">
              <a:lnSpc>
                <a:spcPts val="2150"/>
              </a:lnSpc>
              <a:spcBef>
                <a:spcPts val="135"/>
              </a:spcBef>
            </a:pPr>
            <a:r>
              <a:rPr dirty="0" smtClean="0" sz="1400">
                <a:latin typeface="Andalus"/>
                <a:cs typeface="Andalus"/>
              </a:rPr>
              <a:t>1-</a:t>
            </a:r>
            <a:r>
              <a:rPr dirty="0" smtClean="0" sz="1400" spc="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Len</a:t>
            </a:r>
            <a:r>
              <a:rPr dirty="0" smtClean="0" sz="1400" spc="5">
                <a:latin typeface="Andalus"/>
                <a:cs typeface="Andalus"/>
              </a:rPr>
              <a:t>g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'in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gth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tan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ula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:');</a:t>
            </a:r>
            <a:r>
              <a:rPr dirty="0" smtClean="0" sz="1400" spc="0">
                <a:latin typeface="Andalus"/>
                <a:cs typeface="Andalus"/>
              </a:rPr>
              <a:t> 2-</a:t>
            </a:r>
            <a:r>
              <a:rPr dirty="0" smtClean="0" sz="1400" spc="30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idt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nput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r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ular:'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469900" indent="-229235">
              <a:lnSpc>
                <a:spcPct val="100000"/>
              </a:lnSpc>
              <a:spcBef>
                <a:spcPts val="305"/>
              </a:spcBef>
              <a:buFont typeface="Andalus"/>
              <a:buAutoNum type="arabicPlain" startAt="3"/>
              <a:tabLst>
                <a:tab pos="469900" algn="l"/>
              </a:tabLst>
            </a:pPr>
            <a:r>
              <a:rPr dirty="0" smtClean="0" sz="1400" spc="0">
                <a:latin typeface="Andalus"/>
                <a:cs typeface="Andalus"/>
              </a:rPr>
              <a:t>Area=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*w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dth</a:t>
            </a:r>
            <a:endParaRPr sz="1400">
              <a:latin typeface="Andalus"/>
              <a:cs typeface="Andalus"/>
            </a:endParaRPr>
          </a:p>
          <a:p>
            <a:pPr marL="469900" indent="-229235">
              <a:lnSpc>
                <a:spcPct val="100000"/>
              </a:lnSpc>
              <a:spcBef>
                <a:spcPts val="455"/>
              </a:spcBef>
              <a:buFont typeface="Andalus"/>
              <a:buAutoNum type="arabicPlain" startAt="3"/>
              <a:tabLst>
                <a:tab pos="469900" algn="l"/>
              </a:tabLst>
            </a:pPr>
            <a:r>
              <a:rPr dirty="0" smtClean="0" sz="1400" spc="0">
                <a:latin typeface="Andalus"/>
                <a:cs typeface="Andalus"/>
              </a:rPr>
              <a:t>Pe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ime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=2*(l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gth</a:t>
            </a:r>
            <a:r>
              <a:rPr dirty="0" smtClean="0" sz="1400" spc="-10">
                <a:latin typeface="Andalus"/>
                <a:cs typeface="Andalus"/>
              </a:rPr>
              <a:t>+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ave t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10">
                <a:latin typeface="Andalus"/>
                <a:cs typeface="Andalus"/>
              </a:rPr>
              <a:t>M</a:t>
            </a:r>
            <a:r>
              <a:rPr dirty="0" smtClean="0" sz="1400" spc="-1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in 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atlab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folder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ny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name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k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st).</a:t>
            </a:r>
            <a:endParaRPr sz="1400">
              <a:latin typeface="Andalus"/>
              <a:cs typeface="Andalus"/>
            </a:endParaRPr>
          </a:p>
          <a:p>
            <a:pPr marL="12700" marR="1397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Ca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l(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un)</a:t>
            </a:r>
            <a:r>
              <a:rPr dirty="0" smtClean="0" sz="1400" spc="4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15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st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by</a:t>
            </a:r>
            <a:r>
              <a:rPr dirty="0" smtClean="0" sz="1400" spc="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wri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ing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st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om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ndow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0">
                <a:latin typeface="Andalus"/>
                <a:cs typeface="Andalus"/>
              </a:rPr>
              <a:t> 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ogram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ll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as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foll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w: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st</a:t>
            </a:r>
            <a:endParaRPr sz="1400">
              <a:latin typeface="Andalus"/>
              <a:cs typeface="Andalus"/>
            </a:endParaRPr>
          </a:p>
          <a:p>
            <a:pPr marL="12700" marR="3748404">
              <a:lnSpc>
                <a:spcPct val="127099"/>
              </a:lnSpc>
              <a:tabLst>
                <a:tab pos="2392045" algn="l"/>
                <a:tab pos="2702560" algn="l"/>
              </a:tabLst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gth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 r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gu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ar:	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r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tan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ar:	</a:t>
            </a:r>
            <a:r>
              <a:rPr dirty="0" smtClean="0" sz="1400" spc="0">
                <a:latin typeface="Times New Roman"/>
                <a:cs typeface="Times New Roman"/>
              </a:rPr>
              <a:t>0.2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a=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0.0</a:t>
            </a:r>
            <a:r>
              <a:rPr dirty="0" smtClean="0" sz="1400" spc="-15">
                <a:latin typeface="Andalus"/>
                <a:cs typeface="Andalus"/>
              </a:rPr>
              <a:t>6</a:t>
            </a:r>
            <a:r>
              <a:rPr dirty="0" smtClean="0" sz="1400" spc="0">
                <a:latin typeface="Andalus"/>
                <a:cs typeface="Andalus"/>
              </a:rPr>
              <a:t>00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Pe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ime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50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4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jinan</dc:creator>
  <dcterms:created xsi:type="dcterms:W3CDTF">2018-11-11T11:40:13Z</dcterms:created>
  <dcterms:modified xsi:type="dcterms:W3CDTF">2018-11-11T11:40:13Z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2018-10-13T00:00:00Z</vt:filetime>
  </property>
  <property fmtid="{D5CDD505-2E9C-101B-9397-08002B2CF9AE}" pid="3" name="LastSaved">
    <vt:filetime>2018-11-11T00:00:00Z</vt:filetime>
  </property>
</Properties>
</file>